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2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3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14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15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16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17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18.xml" ContentType="application/vnd.openxmlformats-officedocument.presentationml.notesSlid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19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20.xml" ContentType="application/vnd.openxmlformats-officedocument.presentationml.notesSlid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notesSlides/notesSlide21.xml" ContentType="application/vnd.openxmlformats-officedocument.presentationml.notesSlid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notesSlides/notesSlide22.xml" ContentType="application/vnd.openxmlformats-officedocument.presentationml.notesSlide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notesSlides/notesSlide23.xml" ContentType="application/vnd.openxmlformats-officedocument.presentationml.notesSlide+xml"/>
  <Override PartName="/ppt/charts/chart45.xml" ContentType="application/vnd.openxmlformats-officedocument.drawingml.chart+xml"/>
  <Override PartName="/ppt/notesSlides/notesSlide24.xml" ContentType="application/vnd.openxmlformats-officedocument.presentationml.notesSlide+xml"/>
  <Override PartName="/ppt/charts/chart4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71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4D4D"/>
    <a:srgbClr val="00FFFF"/>
    <a:srgbClr val="FF9966"/>
    <a:srgbClr val="336600"/>
    <a:srgbClr val="CC3300"/>
    <a:srgbClr val="FF5A33"/>
    <a:srgbClr val="66CCFF"/>
    <a:srgbClr val="0066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9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EX\2016_Relat&#243;rio%20de%20Indicadores%20da%20PROEX%20-%20UFGD.%20v.1.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ações_execução!$B$17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ações_execução!$C$16:$K$16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ações_execução!$C$17:$K$17</c:f>
              <c:numCache>
                <c:formatCode>General</c:formatCode>
                <c:ptCount val="9"/>
                <c:pt idx="0">
                  <c:v>11</c:v>
                </c:pt>
                <c:pt idx="1">
                  <c:v>119</c:v>
                </c:pt>
                <c:pt idx="2">
                  <c:v>190</c:v>
                </c:pt>
                <c:pt idx="3">
                  <c:v>202</c:v>
                </c:pt>
                <c:pt idx="4">
                  <c:v>229</c:v>
                </c:pt>
                <c:pt idx="5">
                  <c:v>216</c:v>
                </c:pt>
                <c:pt idx="6">
                  <c:v>237</c:v>
                </c:pt>
                <c:pt idx="7">
                  <c:v>196</c:v>
                </c:pt>
                <c:pt idx="8">
                  <c:v>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CA-4E35-B002-9B85B414D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4562240"/>
        <c:axId val="1"/>
      </c:lineChart>
      <c:catAx>
        <c:axId val="51456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5145622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bar"/>
        <c:grouping val="stacked"/>
        <c:varyColors val="0"/>
        <c:ser>
          <c:idx val="2"/>
          <c:order val="0"/>
          <c:tx>
            <c:strRef>
              <c:f>ações_concluídas!$B$26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ações_concluídas!$C$24:$K$24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ações_concluídas!$C$26:$K$26</c:f>
              <c:numCache>
                <c:formatCode>General</c:formatCode>
                <c:ptCount val="9"/>
                <c:pt idx="0">
                  <c:v>2</c:v>
                </c:pt>
                <c:pt idx="1">
                  <c:v>26</c:v>
                </c:pt>
                <c:pt idx="2">
                  <c:v>82</c:v>
                </c:pt>
                <c:pt idx="3">
                  <c:v>78</c:v>
                </c:pt>
                <c:pt idx="4">
                  <c:v>84</c:v>
                </c:pt>
                <c:pt idx="5">
                  <c:v>74</c:v>
                </c:pt>
                <c:pt idx="6">
                  <c:v>67</c:v>
                </c:pt>
                <c:pt idx="7">
                  <c:v>70</c:v>
                </c:pt>
                <c:pt idx="8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4-4785-A083-27C771658929}"/>
            </c:ext>
          </c:extLst>
        </c:ser>
        <c:ser>
          <c:idx val="3"/>
          <c:order val="1"/>
          <c:tx>
            <c:strRef>
              <c:f>ações_concluídas!$B$25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ações_concluídas!$C$24:$K$24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ações_concluídas!$C$25:$K$25</c:f>
              <c:numCache>
                <c:formatCode>General</c:formatCode>
                <c:ptCount val="9"/>
                <c:pt idx="0">
                  <c:v>2</c:v>
                </c:pt>
                <c:pt idx="1">
                  <c:v>38</c:v>
                </c:pt>
                <c:pt idx="2">
                  <c:v>42</c:v>
                </c:pt>
                <c:pt idx="3">
                  <c:v>53</c:v>
                </c:pt>
                <c:pt idx="4">
                  <c:v>66</c:v>
                </c:pt>
                <c:pt idx="5">
                  <c:v>51</c:v>
                </c:pt>
                <c:pt idx="6">
                  <c:v>73</c:v>
                </c:pt>
                <c:pt idx="7">
                  <c:v>43</c:v>
                </c:pt>
                <c:pt idx="8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4-4785-A083-27C771658929}"/>
            </c:ext>
          </c:extLst>
        </c:ser>
        <c:ser>
          <c:idx val="4"/>
          <c:order val="2"/>
          <c:tx>
            <c:strRef>
              <c:f>ações_concluídas!$B$27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E4-4785-A083-27C771658929}"/>
              </c:ext>
            </c:extLst>
          </c:dPt>
          <c:cat>
            <c:numRef>
              <c:f>ações_concluídas!$C$24:$K$24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ações_concluídas!$C$27:$K$27</c:f>
              <c:numCache>
                <c:formatCode>General</c:formatCode>
                <c:ptCount val="9"/>
                <c:pt idx="0">
                  <c:v>1</c:v>
                </c:pt>
                <c:pt idx="1">
                  <c:v>15</c:v>
                </c:pt>
                <c:pt idx="2">
                  <c:v>18</c:v>
                </c:pt>
                <c:pt idx="3">
                  <c:v>19</c:v>
                </c:pt>
                <c:pt idx="4">
                  <c:v>29</c:v>
                </c:pt>
                <c:pt idx="5">
                  <c:v>16</c:v>
                </c:pt>
                <c:pt idx="6">
                  <c:v>13</c:v>
                </c:pt>
                <c:pt idx="7">
                  <c:v>11</c:v>
                </c:pt>
                <c:pt idx="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E4-4785-A083-27C771658929}"/>
            </c:ext>
          </c:extLst>
        </c:ser>
        <c:ser>
          <c:idx val="5"/>
          <c:order val="3"/>
          <c:tx>
            <c:strRef>
              <c:f>ações_concluídas!$B$28</c:f>
              <c:strCache>
                <c:ptCount val="1"/>
                <c:pt idx="0">
                  <c:v>Programa</c:v>
                </c:pt>
              </c:strCache>
            </c:strRef>
          </c:tx>
          <c:invertIfNegative val="0"/>
          <c:cat>
            <c:numRef>
              <c:f>ações_concluídas!$C$24:$K$24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ações_concluídas!$C$28:$K$28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11</c:v>
                </c:pt>
                <c:pt idx="4">
                  <c:v>4</c:v>
                </c:pt>
                <c:pt idx="5">
                  <c:v>11</c:v>
                </c:pt>
                <c:pt idx="6">
                  <c:v>8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E4-4785-A083-27C771658929}"/>
            </c:ext>
          </c:extLst>
        </c:ser>
        <c:ser>
          <c:idx val="6"/>
          <c:order val="4"/>
          <c:tx>
            <c:strRef>
              <c:f>ações_concluídas!$B$29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ações_concluídas!$C$24:$K$24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ações_concluídas!$C$29:$K$29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E4-4785-A083-27C771658929}"/>
            </c:ext>
          </c:extLst>
        </c:ser>
        <c:ser>
          <c:idx val="7"/>
          <c:order val="5"/>
          <c:tx>
            <c:strRef>
              <c:f>ações_concluídas!$B$30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ações_concluídas!$C$24:$K$24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ações_concluídas!$C$30:$K$30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E4-4785-A083-27C771658929}"/>
            </c:ext>
          </c:extLst>
        </c:ser>
        <c:ser>
          <c:idx val="0"/>
          <c:order val="6"/>
          <c:tx>
            <c:strRef>
              <c:f>ações_concluídas!$B$31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ações_concluídas!$C$24:$K$24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ações_concluídas!$C$31:$K$31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6E4-4785-A083-27C771658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5599080"/>
        <c:axId val="1"/>
        <c:axId val="0"/>
      </c:bar3DChart>
      <c:catAx>
        <c:axId val="51559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55990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ações_andamento!$B$26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ações_andamento!$C$24:$K$24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ações_andamento!$C$26:$K$26</c:f>
              <c:numCache>
                <c:formatCode>General</c:formatCode>
                <c:ptCount val="9"/>
                <c:pt idx="0">
                  <c:v>1</c:v>
                </c:pt>
                <c:pt idx="1">
                  <c:v>24</c:v>
                </c:pt>
                <c:pt idx="2">
                  <c:v>22</c:v>
                </c:pt>
                <c:pt idx="3">
                  <c:v>23</c:v>
                </c:pt>
                <c:pt idx="4">
                  <c:v>34</c:v>
                </c:pt>
                <c:pt idx="5">
                  <c:v>47</c:v>
                </c:pt>
                <c:pt idx="6">
                  <c:v>62</c:v>
                </c:pt>
                <c:pt idx="7">
                  <c:v>56</c:v>
                </c:pt>
                <c:pt idx="8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9-449F-A0E2-C2D3985B5873}"/>
            </c:ext>
          </c:extLst>
        </c:ser>
        <c:ser>
          <c:idx val="3"/>
          <c:order val="1"/>
          <c:tx>
            <c:strRef>
              <c:f>ações_andamento!$B$25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ações_andamento!$C$24:$K$24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ações_andamento!$C$25:$K$25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  <c:pt idx="4">
                  <c:v>2</c:v>
                </c:pt>
                <c:pt idx="5">
                  <c:v>10</c:v>
                </c:pt>
                <c:pt idx="6">
                  <c:v>7</c:v>
                </c:pt>
                <c:pt idx="7">
                  <c:v>9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D9-449F-A0E2-C2D3985B5873}"/>
            </c:ext>
          </c:extLst>
        </c:ser>
        <c:ser>
          <c:idx val="2"/>
          <c:order val="2"/>
          <c:tx>
            <c:strRef>
              <c:f>ações_andamento!$B$27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ações_andamento!$C$24:$K$24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ações_andamento!$C$27:$K$27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D9-449F-A0E2-C2D3985B5873}"/>
            </c:ext>
          </c:extLst>
        </c:ser>
        <c:ser>
          <c:idx val="7"/>
          <c:order val="3"/>
          <c:tx>
            <c:strRef>
              <c:f>ações_andamento!$B$31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ações_andamento!$C$24:$K$24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ações_andamento!$C$31:$K$31</c:f>
              <c:numCache>
                <c:formatCode>General</c:formatCode>
                <c:ptCount val="9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D9-449F-A0E2-C2D3985B5873}"/>
            </c:ext>
          </c:extLst>
        </c:ser>
        <c:ser>
          <c:idx val="4"/>
          <c:order val="4"/>
          <c:tx>
            <c:strRef>
              <c:f>ações_andamento!$B$29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DD9-449F-A0E2-C2D3985B5873}"/>
              </c:ext>
            </c:extLst>
          </c:dPt>
          <c:cat>
            <c:numRef>
              <c:f>ações_andamento!$C$24:$K$24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ações_andamento!$C$29:$K$29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D9-449F-A0E2-C2D3985B5873}"/>
            </c:ext>
          </c:extLst>
        </c:ser>
        <c:ser>
          <c:idx val="5"/>
          <c:order val="5"/>
          <c:tx>
            <c:strRef>
              <c:f>ações_andamento!$B$28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ações_andamento!$C$24:$K$24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ações_andamento!$C$28:$K$28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D9-449F-A0E2-C2D3985B5873}"/>
            </c:ext>
          </c:extLst>
        </c:ser>
        <c:ser>
          <c:idx val="6"/>
          <c:order val="6"/>
          <c:tx>
            <c:strRef>
              <c:f>ações_andamento!$B$30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ações_andamento!$C$24:$K$24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ações_andamento!$C$30:$K$30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DD9-449F-A0E2-C2D3985B58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5796432"/>
        <c:axId val="1"/>
        <c:axId val="0"/>
      </c:bar3DChart>
      <c:catAx>
        <c:axId val="515796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57964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ações_aprovadas!$B$25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ações_aprovadas!$C$24:$K$24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ações_aprovadas!$C$25:$K$25</c:f>
              <c:numCache>
                <c:formatCode>General</c:formatCode>
                <c:ptCount val="9"/>
                <c:pt idx="0">
                  <c:v>3</c:v>
                </c:pt>
                <c:pt idx="1">
                  <c:v>49</c:v>
                </c:pt>
                <c:pt idx="2">
                  <c:v>80</c:v>
                </c:pt>
                <c:pt idx="3">
                  <c:v>79</c:v>
                </c:pt>
                <c:pt idx="4">
                  <c:v>95</c:v>
                </c:pt>
                <c:pt idx="5">
                  <c:v>87</c:v>
                </c:pt>
                <c:pt idx="6">
                  <c:v>82</c:v>
                </c:pt>
                <c:pt idx="7">
                  <c:v>63</c:v>
                </c:pt>
                <c:pt idx="8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B-4227-8819-6C2E4E953B32}"/>
            </c:ext>
          </c:extLst>
        </c:ser>
        <c:ser>
          <c:idx val="3"/>
          <c:order val="1"/>
          <c:tx>
            <c:strRef>
              <c:f>ações_aprovadas!$B$26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ações_aprovadas!$C$24:$K$24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ações_aprovadas!$C$26:$K$26</c:f>
              <c:numCache>
                <c:formatCode>General</c:formatCode>
                <c:ptCount val="9"/>
                <c:pt idx="0">
                  <c:v>6</c:v>
                </c:pt>
                <c:pt idx="1">
                  <c:v>37</c:v>
                </c:pt>
                <c:pt idx="2">
                  <c:v>46</c:v>
                </c:pt>
                <c:pt idx="3">
                  <c:v>51</c:v>
                </c:pt>
                <c:pt idx="4">
                  <c:v>63</c:v>
                </c:pt>
                <c:pt idx="5">
                  <c:v>59</c:v>
                </c:pt>
                <c:pt idx="6">
                  <c:v>70</c:v>
                </c:pt>
                <c:pt idx="7">
                  <c:v>45</c:v>
                </c:pt>
                <c:pt idx="8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4B-4227-8819-6C2E4E953B32}"/>
            </c:ext>
          </c:extLst>
        </c:ser>
        <c:ser>
          <c:idx val="2"/>
          <c:order val="2"/>
          <c:tx>
            <c:strRef>
              <c:f>ações_aprovadas!$B$27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ações_aprovadas!$C$24:$K$24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ações_aprovadas!$C$27:$K$27</c:f>
              <c:numCache>
                <c:formatCode>General</c:formatCode>
                <c:ptCount val="9"/>
                <c:pt idx="0">
                  <c:v>1</c:v>
                </c:pt>
                <c:pt idx="1">
                  <c:v>20</c:v>
                </c:pt>
                <c:pt idx="2">
                  <c:v>18</c:v>
                </c:pt>
                <c:pt idx="3">
                  <c:v>20</c:v>
                </c:pt>
                <c:pt idx="4">
                  <c:v>24</c:v>
                </c:pt>
                <c:pt idx="5">
                  <c:v>16</c:v>
                </c:pt>
                <c:pt idx="6">
                  <c:v>14</c:v>
                </c:pt>
                <c:pt idx="7">
                  <c:v>13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4B-4227-8819-6C2E4E953B32}"/>
            </c:ext>
          </c:extLst>
        </c:ser>
        <c:ser>
          <c:idx val="7"/>
          <c:order val="3"/>
          <c:tx>
            <c:strRef>
              <c:f>ações_aprovadas!$B$31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ações_aprovadas!$C$24:$K$24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ações_aprovadas!$C$31:$K$31</c:f>
              <c:numCache>
                <c:formatCode>General</c:formatCode>
                <c:ptCount val="9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12</c:v>
                </c:pt>
                <c:pt idx="4">
                  <c:v>2</c:v>
                </c:pt>
                <c:pt idx="5">
                  <c:v>9</c:v>
                </c:pt>
                <c:pt idx="6">
                  <c:v>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4B-4227-8819-6C2E4E953B32}"/>
            </c:ext>
          </c:extLst>
        </c:ser>
        <c:ser>
          <c:idx val="4"/>
          <c:order val="4"/>
          <c:tx>
            <c:strRef>
              <c:f>ações_aprovadas!$B$28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74B-4227-8819-6C2E4E953B32}"/>
              </c:ext>
            </c:extLst>
          </c:dPt>
          <c:cat>
            <c:numRef>
              <c:f>ações_aprovadas!$C$24:$K$24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ações_aprovadas!$C$28:$K$28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74B-4227-8819-6C2E4E953B32}"/>
            </c:ext>
          </c:extLst>
        </c:ser>
        <c:ser>
          <c:idx val="5"/>
          <c:order val="5"/>
          <c:tx>
            <c:strRef>
              <c:f>ações_aprovadas!$B$29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ações_aprovadas!$C$24:$K$24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ações_aprovadas!$C$29:$K$29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4B-4227-8819-6C2E4E953B32}"/>
            </c:ext>
          </c:extLst>
        </c:ser>
        <c:ser>
          <c:idx val="6"/>
          <c:order val="6"/>
          <c:tx>
            <c:strRef>
              <c:f>ações_aprovadas!$B$30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ações_aprovadas!$C$24:$K$24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ações_aprovadas!$C$30:$K$30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4B-4227-8819-6C2E4E953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8106408"/>
        <c:axId val="1"/>
        <c:axId val="0"/>
      </c:bar3DChart>
      <c:catAx>
        <c:axId val="518106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8106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503445147268657E-2"/>
          <c:y val="0"/>
          <c:w val="0.94231879648576988"/>
          <c:h val="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0"/>
              <c:layout>
                <c:manualLayout>
                  <c:x val="1.8475750577367205E-2"/>
                  <c:y val="1.298701298701298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8F-4984-ADE6-BD4711A2CDCA}"/>
                </c:ext>
              </c:extLst>
            </c:dLbl>
            <c:dLbl>
              <c:idx val="1"/>
              <c:layout>
                <c:manualLayout>
                  <c:x val="1.3856812933025405E-2"/>
                  <c:y val="2.597377032416402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8F-4984-ADE6-BD4711A2CDCA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8F-4984-ADE6-BD4711A2CDCA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8F-4984-ADE6-BD4711A2CDCA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8F-4984-ADE6-BD4711A2CDCA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8F-4984-ADE6-BD4711A2CDCA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8F-4984-ADE6-BD4711A2CDCA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8F-4984-ADE6-BD4711A2CDCA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8F-4984-ADE6-BD4711A2CDCA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8F-4984-ADE6-BD4711A2CDCA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8F-4984-ADE6-BD4711A2CDCA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8F-4984-ADE6-BD4711A2CDC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ações_execução!$B$145:$B$157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ações_execução!$K$145:$K$157</c:f>
              <c:numCache>
                <c:formatCode>General</c:formatCode>
                <c:ptCount val="13"/>
                <c:pt idx="0">
                  <c:v>3</c:v>
                </c:pt>
                <c:pt idx="1">
                  <c:v>11</c:v>
                </c:pt>
                <c:pt idx="2">
                  <c:v>7</c:v>
                </c:pt>
                <c:pt idx="3">
                  <c:v>23</c:v>
                </c:pt>
                <c:pt idx="4">
                  <c:v>12</c:v>
                </c:pt>
                <c:pt idx="5">
                  <c:v>21</c:v>
                </c:pt>
                <c:pt idx="6">
                  <c:v>11</c:v>
                </c:pt>
                <c:pt idx="7">
                  <c:v>7</c:v>
                </c:pt>
                <c:pt idx="8">
                  <c:v>37</c:v>
                </c:pt>
                <c:pt idx="9">
                  <c:v>26</c:v>
                </c:pt>
                <c:pt idx="10">
                  <c:v>17</c:v>
                </c:pt>
                <c:pt idx="11">
                  <c:v>47</c:v>
                </c:pt>
                <c:pt idx="12">
                  <c:v>42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C-078F-4984-ADE6-BD4711A2C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box"/>
        <c:axId val="514954648"/>
        <c:axId val="1"/>
        <c:axId val="0"/>
      </c:bar3DChart>
      <c:catAx>
        <c:axId val="514954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4954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561662746702115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0"/>
              <c:layout>
                <c:manualLayout>
                  <c:x val="2.77136258660508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F4-4786-96A7-D66CBB51C046}"/>
                </c:ext>
              </c:extLst>
            </c:dLbl>
            <c:dLbl>
              <c:idx val="1"/>
              <c:layout>
                <c:manualLayout>
                  <c:x val="1.3856812933025405E-2"/>
                  <c:y val="1.1904624381525188E-16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F4-4786-96A7-D66CBB51C046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F4-4786-96A7-D66CBB51C046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F4-4786-96A7-D66CBB51C046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F4-4786-96A7-D66CBB51C046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F4-4786-96A7-D66CBB51C046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F4-4786-96A7-D66CBB51C046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F4-4786-96A7-D66CBB51C046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F4-4786-96A7-D66CBB51C046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F4-4786-96A7-D66CBB51C046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F4-4786-96A7-D66CBB51C046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F4-4786-96A7-D66CBB51C04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ações_concluídas!$B$145:$B$157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ações_concluídas!$K$145:$K$157</c:f>
              <c:numCache>
                <c:formatCode>General</c:formatCode>
                <c:ptCount val="13"/>
                <c:pt idx="0">
                  <c:v>3</c:v>
                </c:pt>
                <c:pt idx="1">
                  <c:v>9</c:v>
                </c:pt>
                <c:pt idx="2">
                  <c:v>6</c:v>
                </c:pt>
                <c:pt idx="3">
                  <c:v>17</c:v>
                </c:pt>
                <c:pt idx="4">
                  <c:v>9</c:v>
                </c:pt>
                <c:pt idx="5">
                  <c:v>18</c:v>
                </c:pt>
                <c:pt idx="6">
                  <c:v>7</c:v>
                </c:pt>
                <c:pt idx="7">
                  <c:v>7</c:v>
                </c:pt>
                <c:pt idx="8">
                  <c:v>30</c:v>
                </c:pt>
                <c:pt idx="9">
                  <c:v>26</c:v>
                </c:pt>
                <c:pt idx="10">
                  <c:v>10</c:v>
                </c:pt>
                <c:pt idx="11">
                  <c:v>25</c:v>
                </c:pt>
                <c:pt idx="12">
                  <c:v>28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C-CFF4-4786-96A7-D66CBB51C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box"/>
        <c:axId val="515603344"/>
        <c:axId val="1"/>
        <c:axId val="0"/>
      </c:bar3DChart>
      <c:catAx>
        <c:axId val="515603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515603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86716104736812"/>
          <c:y val="3.1294438326435269E-2"/>
          <c:w val="0.76083871870688025"/>
          <c:h val="0.96561662746702115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1"/>
              <c:layout>
                <c:manualLayout>
                  <c:x val="1.3856812933025405E-2"/>
                  <c:y val="1.1904624381525188E-16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15-4A25-BCE5-FDC05B05DD9E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15-4A25-BCE5-FDC05B05DD9E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15-4A25-BCE5-FDC05B05DD9E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15-4A25-BCE5-FDC05B05DD9E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15-4A25-BCE5-FDC05B05DD9E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15-4A25-BCE5-FDC05B05DD9E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15-4A25-BCE5-FDC05B05DD9E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15-4A25-BCE5-FDC05B05DD9E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15-4A25-BCE5-FDC05B05DD9E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15-4A25-BCE5-FDC05B05DD9E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15-4A25-BCE5-FDC05B05DD9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ações_andamento!$B$145:$B$157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ações_andamento!$K$145:$K$157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0</c:v>
                </c:pt>
                <c:pt idx="8">
                  <c:v>7</c:v>
                </c:pt>
                <c:pt idx="9">
                  <c:v>0</c:v>
                </c:pt>
                <c:pt idx="10">
                  <c:v>7</c:v>
                </c:pt>
                <c:pt idx="11">
                  <c:v>22</c:v>
                </c:pt>
                <c:pt idx="12">
                  <c:v>14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5415-4A25-BCE5-FDC05B05D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box"/>
        <c:axId val="516502040"/>
        <c:axId val="1"/>
        <c:axId val="0"/>
      </c:bar3DChart>
      <c:catAx>
        <c:axId val="516502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5165020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40951437974896"/>
          <c:y val="3.1294438326435269E-2"/>
          <c:w val="0.78472021342049192"/>
          <c:h val="0.96561662746702115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0"/>
              <c:layout>
                <c:manualLayout>
                  <c:x val="1.8405913805612899E-2"/>
                  <c:y val="3.2467532467533658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BF-4638-94C2-D3E71AD07731}"/>
                </c:ext>
              </c:extLst>
            </c:dLbl>
            <c:dLbl>
              <c:idx val="1"/>
              <c:layout>
                <c:manualLayout>
                  <c:x val="1.3856812933025405E-2"/>
                  <c:y val="1.1904624381525188E-16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BF-4638-94C2-D3E71AD07731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BF-4638-94C2-D3E71AD07731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BF-4638-94C2-D3E71AD07731}"/>
                </c:ext>
              </c:extLst>
            </c:dLbl>
            <c:dLbl>
              <c:idx val="4"/>
              <c:layout>
                <c:manualLayout>
                  <c:x val="1.610517457991128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BF-4638-94C2-D3E71AD07731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BF-4638-94C2-D3E71AD07731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BF-4638-94C2-D3E71AD07731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BF-4638-94C2-D3E71AD07731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BF-4638-94C2-D3E71AD07731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BF-4638-94C2-D3E71AD07731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DBF-4638-94C2-D3E71AD07731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DBF-4638-94C2-D3E71AD07731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BF-4638-94C2-D3E71AD0773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ações_aprovadas!$B$145:$B$157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ações_aprovadas!$K$145:$K$157</c:f>
              <c:numCache>
                <c:formatCode>General</c:formatCode>
                <c:ptCount val="13"/>
                <c:pt idx="0">
                  <c:v>2</c:v>
                </c:pt>
                <c:pt idx="1">
                  <c:v>9</c:v>
                </c:pt>
                <c:pt idx="2">
                  <c:v>6</c:v>
                </c:pt>
                <c:pt idx="3">
                  <c:v>21</c:v>
                </c:pt>
                <c:pt idx="4">
                  <c:v>8</c:v>
                </c:pt>
                <c:pt idx="5">
                  <c:v>19</c:v>
                </c:pt>
                <c:pt idx="6">
                  <c:v>6</c:v>
                </c:pt>
                <c:pt idx="7">
                  <c:v>6</c:v>
                </c:pt>
                <c:pt idx="8">
                  <c:v>25</c:v>
                </c:pt>
                <c:pt idx="9">
                  <c:v>20</c:v>
                </c:pt>
                <c:pt idx="10">
                  <c:v>13</c:v>
                </c:pt>
                <c:pt idx="11">
                  <c:v>32</c:v>
                </c:pt>
                <c:pt idx="12">
                  <c:v>34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D-ADBF-4638-94C2-D3E71AD07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box"/>
        <c:axId val="518110344"/>
        <c:axId val="1"/>
        <c:axId val="0"/>
      </c:bar3DChart>
      <c:catAx>
        <c:axId val="518110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518110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1.1767899751026418E-2"/>
          <c:y val="1.2237688298441368E-3"/>
          <c:w val="0.96314362500445005"/>
          <c:h val="0.9975524623403117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2-476A-9AB2-9FD0614F064E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2-476A-9AB2-9FD0614F064E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2-476A-9AB2-9FD0614F064E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2-476A-9AB2-9FD0614F064E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A2-476A-9AB2-9FD0614F064E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2-476A-9AB2-9FD0614F064E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A2-476A-9AB2-9FD0614F064E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A2-476A-9AB2-9FD0614F064E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A2-476A-9AB2-9FD0614F064E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A2-476A-9AB2-9FD0614F064E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A2-476A-9AB2-9FD0614F064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ações_execução!$B$166:$B$178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ações_execução!$K$166:$K$178</c:f>
              <c:numCache>
                <c:formatCode>0%</c:formatCode>
                <c:ptCount val="13"/>
                <c:pt idx="0">
                  <c:v>1.1363636363636364E-2</c:v>
                </c:pt>
                <c:pt idx="1">
                  <c:v>4.1666666666666664E-2</c:v>
                </c:pt>
                <c:pt idx="2">
                  <c:v>2.6515151515151516E-2</c:v>
                </c:pt>
                <c:pt idx="3">
                  <c:v>8.7121212121212127E-2</c:v>
                </c:pt>
                <c:pt idx="4">
                  <c:v>4.5454545454545456E-2</c:v>
                </c:pt>
                <c:pt idx="5">
                  <c:v>7.9545454545454544E-2</c:v>
                </c:pt>
                <c:pt idx="6">
                  <c:v>4.1666666666666664E-2</c:v>
                </c:pt>
                <c:pt idx="7">
                  <c:v>2.6515151515151516E-2</c:v>
                </c:pt>
                <c:pt idx="8">
                  <c:v>0.14015151515151514</c:v>
                </c:pt>
                <c:pt idx="9">
                  <c:v>9.8484848484848481E-2</c:v>
                </c:pt>
                <c:pt idx="10">
                  <c:v>6.4393939393939392E-2</c:v>
                </c:pt>
                <c:pt idx="11">
                  <c:v>0.17803030303030304</c:v>
                </c:pt>
                <c:pt idx="12">
                  <c:v>0.15909090909090909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B3A2-476A-9AB2-9FD0614F0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box"/>
        <c:axId val="515084456"/>
        <c:axId val="1"/>
        <c:axId val="0"/>
      </c:bar3DChart>
      <c:catAx>
        <c:axId val="515084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150844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646451996681324E-2"/>
          <c:y val="2.8223708319919986E-3"/>
          <c:w val="0.92860370584889618"/>
          <c:h val="0.9943552583360160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C5-4F29-8465-917CBECC122F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C5-4F29-8465-917CBECC122F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C5-4F29-8465-917CBECC122F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C5-4F29-8465-917CBECC122F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C5-4F29-8465-917CBECC122F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C5-4F29-8465-917CBECC122F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C5-4F29-8465-917CBECC122F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C5-4F29-8465-917CBECC122F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C5-4F29-8465-917CBECC122F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C5-4F29-8465-917CBECC122F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C5-4F29-8465-917CBECC122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ações_concluídas!$B$166:$B$178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ações_concluídas!$K$166:$K$178</c:f>
              <c:numCache>
                <c:formatCode>0%</c:formatCode>
                <c:ptCount val="13"/>
                <c:pt idx="0">
                  <c:v>1.5384615384615385E-2</c:v>
                </c:pt>
                <c:pt idx="1">
                  <c:v>4.6153846153846156E-2</c:v>
                </c:pt>
                <c:pt idx="2">
                  <c:v>3.0769230769230771E-2</c:v>
                </c:pt>
                <c:pt idx="3">
                  <c:v>8.7179487179487175E-2</c:v>
                </c:pt>
                <c:pt idx="4">
                  <c:v>4.6153846153846156E-2</c:v>
                </c:pt>
                <c:pt idx="5">
                  <c:v>9.2307692307692313E-2</c:v>
                </c:pt>
                <c:pt idx="6">
                  <c:v>3.5897435897435895E-2</c:v>
                </c:pt>
                <c:pt idx="7">
                  <c:v>3.5897435897435895E-2</c:v>
                </c:pt>
                <c:pt idx="8">
                  <c:v>0.15384615384615385</c:v>
                </c:pt>
                <c:pt idx="9">
                  <c:v>0.13333333333333333</c:v>
                </c:pt>
                <c:pt idx="10">
                  <c:v>5.128205128205128E-2</c:v>
                </c:pt>
                <c:pt idx="11">
                  <c:v>0.12820512820512819</c:v>
                </c:pt>
                <c:pt idx="12">
                  <c:v>0.14358974358974358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4FC5-4F29-8465-917CBECC12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box"/>
        <c:axId val="515784624"/>
        <c:axId val="1"/>
        <c:axId val="0"/>
      </c:bar3DChart>
      <c:catAx>
        <c:axId val="515784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157846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904472878390198"/>
          <c:y val="1.5182391159540889E-2"/>
          <c:w val="0.71420084208223977"/>
          <c:h val="0.96818050215524676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A3-4D35-8187-E11E4DBB61E8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A3-4D35-8187-E11E4DBB61E8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A3-4D35-8187-E11E4DBB61E8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3-4D35-8187-E11E4DBB61E8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A3-4D35-8187-E11E4DBB61E8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A3-4D35-8187-E11E4DBB61E8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A3-4D35-8187-E11E4DBB61E8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A3-4D35-8187-E11E4DBB61E8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A3-4D35-8187-E11E4DBB61E8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A3-4D35-8187-E11E4DBB61E8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A3-4D35-8187-E11E4DBB61E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ações_andamento!$B$166:$B$178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ações_andamento!$K$166:$K$178</c:f>
              <c:numCache>
                <c:formatCode>0%</c:formatCode>
                <c:ptCount val="13"/>
                <c:pt idx="0">
                  <c:v>0</c:v>
                </c:pt>
                <c:pt idx="1">
                  <c:v>2.8985507246376812E-2</c:v>
                </c:pt>
                <c:pt idx="2">
                  <c:v>1.4492753623188406E-2</c:v>
                </c:pt>
                <c:pt idx="3">
                  <c:v>8.6956521739130432E-2</c:v>
                </c:pt>
                <c:pt idx="4">
                  <c:v>4.3478260869565216E-2</c:v>
                </c:pt>
                <c:pt idx="5">
                  <c:v>4.3478260869565216E-2</c:v>
                </c:pt>
                <c:pt idx="6">
                  <c:v>5.7971014492753624E-2</c:v>
                </c:pt>
                <c:pt idx="7">
                  <c:v>0</c:v>
                </c:pt>
                <c:pt idx="8">
                  <c:v>0.10144927536231885</c:v>
                </c:pt>
                <c:pt idx="9">
                  <c:v>0</c:v>
                </c:pt>
                <c:pt idx="10">
                  <c:v>0.10144927536231885</c:v>
                </c:pt>
                <c:pt idx="11">
                  <c:v>0.3188405797101449</c:v>
                </c:pt>
                <c:pt idx="12">
                  <c:v>0.20289855072463769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57A3-4D35-8187-E11E4DBB6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box"/>
        <c:axId val="516499088"/>
        <c:axId val="1"/>
        <c:axId val="0"/>
      </c:bar3DChart>
      <c:catAx>
        <c:axId val="516499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16499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ações_concluídas!$B$17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ações_concluídas!$C$16:$K$16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ações_concluídas!$C$17:$K$17</c:f>
              <c:numCache>
                <c:formatCode>General</c:formatCode>
                <c:ptCount val="9"/>
                <c:pt idx="0">
                  <c:v>5</c:v>
                </c:pt>
                <c:pt idx="1">
                  <c:v>80</c:v>
                </c:pt>
                <c:pt idx="2">
                  <c:v>152</c:v>
                </c:pt>
                <c:pt idx="3">
                  <c:v>161</c:v>
                </c:pt>
                <c:pt idx="4">
                  <c:v>186</c:v>
                </c:pt>
                <c:pt idx="5">
                  <c:v>156</c:v>
                </c:pt>
                <c:pt idx="6">
                  <c:v>164</c:v>
                </c:pt>
                <c:pt idx="7">
                  <c:v>126</c:v>
                </c:pt>
                <c:pt idx="8">
                  <c:v>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C3-4562-8D8A-7AC64C6FD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5083144"/>
        <c:axId val="1"/>
      </c:lineChart>
      <c:catAx>
        <c:axId val="51508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5150831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2.2150651785315934E-2"/>
          <c:y val="3.1294438326435269E-2"/>
          <c:w val="0.93109501517559201"/>
          <c:h val="0.95929469716759341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CF-4C3F-8B9C-90EBFE8BB890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CF-4C3F-8B9C-90EBFE8BB890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CF-4C3F-8B9C-90EBFE8BB890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CF-4C3F-8B9C-90EBFE8BB890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CF-4C3F-8B9C-90EBFE8BB890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CF-4C3F-8B9C-90EBFE8BB890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CF-4C3F-8B9C-90EBFE8BB890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CF-4C3F-8B9C-90EBFE8BB890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CF-4C3F-8B9C-90EBFE8BB890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CF-4C3F-8B9C-90EBFE8BB890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CF-4C3F-8B9C-90EBFE8BB89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ações_aprovadas!$B$166:$B$178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ações_aprovadas!$K$166:$K$178</c:f>
              <c:numCache>
                <c:formatCode>0%</c:formatCode>
                <c:ptCount val="13"/>
                <c:pt idx="0">
                  <c:v>9.9502487562189053E-3</c:v>
                </c:pt>
                <c:pt idx="1">
                  <c:v>4.4776119402985072E-2</c:v>
                </c:pt>
                <c:pt idx="2">
                  <c:v>2.9850746268656716E-2</c:v>
                </c:pt>
                <c:pt idx="3">
                  <c:v>0.1044776119402985</c:v>
                </c:pt>
                <c:pt idx="4">
                  <c:v>3.9800995024875621E-2</c:v>
                </c:pt>
                <c:pt idx="5">
                  <c:v>9.4527363184079602E-2</c:v>
                </c:pt>
                <c:pt idx="6">
                  <c:v>2.9850746268656716E-2</c:v>
                </c:pt>
                <c:pt idx="7">
                  <c:v>2.9850746268656716E-2</c:v>
                </c:pt>
                <c:pt idx="8">
                  <c:v>0.12437810945273632</c:v>
                </c:pt>
                <c:pt idx="9">
                  <c:v>9.950248756218906E-2</c:v>
                </c:pt>
                <c:pt idx="10">
                  <c:v>6.4676616915422883E-2</c:v>
                </c:pt>
                <c:pt idx="11">
                  <c:v>0.15920398009950248</c:v>
                </c:pt>
                <c:pt idx="12">
                  <c:v>0.1691542288557214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2BCF-4C3F-8B9C-90EBFE8BB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box"/>
        <c:axId val="518653048"/>
        <c:axId val="1"/>
        <c:axId val="0"/>
      </c:bar3DChart>
      <c:catAx>
        <c:axId val="518653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18653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ações_execução!$B$166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ações_execução!$C$166:$K$166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4.9504950495049506E-3</c:v>
                </c:pt>
                <c:pt idx="4">
                  <c:v>4.3668122270742356E-3</c:v>
                </c:pt>
                <c:pt idx="5">
                  <c:v>9.2592592592592587E-3</c:v>
                </c:pt>
                <c:pt idx="6">
                  <c:v>1.6877637130801686E-2</c:v>
                </c:pt>
                <c:pt idx="7">
                  <c:v>1.020408163265306E-2</c:v>
                </c:pt>
                <c:pt idx="8">
                  <c:v>1.1363636363636364E-2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6F-496C-97F4-1F026665B52B}"/>
            </c:ext>
          </c:extLst>
        </c:ser>
        <c:ser>
          <c:idx val="2"/>
          <c:order val="1"/>
          <c:tx>
            <c:strRef>
              <c:f>ações_execução!$B$167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ações_execução!$C$167:$K$167</c:f>
              <c:numCache>
                <c:formatCode>0%</c:formatCode>
                <c:ptCount val="9"/>
                <c:pt idx="0">
                  <c:v>0</c:v>
                </c:pt>
                <c:pt idx="1">
                  <c:v>0.16806722689075632</c:v>
                </c:pt>
                <c:pt idx="2">
                  <c:v>7.3684210526315783E-2</c:v>
                </c:pt>
                <c:pt idx="3">
                  <c:v>6.4356435643564358E-2</c:v>
                </c:pt>
                <c:pt idx="4">
                  <c:v>3.0567685589519649E-2</c:v>
                </c:pt>
                <c:pt idx="5">
                  <c:v>3.7037037037037035E-2</c:v>
                </c:pt>
                <c:pt idx="6">
                  <c:v>4.2194092827004218E-2</c:v>
                </c:pt>
                <c:pt idx="7">
                  <c:v>5.6122448979591837E-2</c:v>
                </c:pt>
                <c:pt idx="8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6F-496C-97F4-1F026665B52B}"/>
            </c:ext>
          </c:extLst>
        </c:ser>
        <c:ser>
          <c:idx val="3"/>
          <c:order val="2"/>
          <c:tx>
            <c:strRef>
              <c:f>ações_execução!$B$168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ações_execução!$C$168:$K$168</c:f>
              <c:numCache>
                <c:formatCode>0%</c:formatCode>
                <c:ptCount val="9"/>
                <c:pt idx="0">
                  <c:v>0</c:v>
                </c:pt>
                <c:pt idx="1">
                  <c:v>2.5210084033613446E-2</c:v>
                </c:pt>
                <c:pt idx="2">
                  <c:v>1.0526315789473684E-2</c:v>
                </c:pt>
                <c:pt idx="3">
                  <c:v>3.9603960396039604E-2</c:v>
                </c:pt>
                <c:pt idx="4">
                  <c:v>3.0567685589519649E-2</c:v>
                </c:pt>
                <c:pt idx="5">
                  <c:v>2.7777777777777776E-2</c:v>
                </c:pt>
                <c:pt idx="6">
                  <c:v>5.0632911392405063E-2</c:v>
                </c:pt>
                <c:pt idx="7">
                  <c:v>4.0816326530612242E-2</c:v>
                </c:pt>
                <c:pt idx="8">
                  <c:v>2.6515151515151516E-2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6F-496C-97F4-1F026665B52B}"/>
            </c:ext>
          </c:extLst>
        </c:ser>
        <c:ser>
          <c:idx val="4"/>
          <c:order val="3"/>
          <c:tx>
            <c:strRef>
              <c:f>ações_execução!$B$169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ações_execução!$C$169:$K$169</c:f>
              <c:numCache>
                <c:formatCode>0%</c:formatCode>
                <c:ptCount val="9"/>
                <c:pt idx="0">
                  <c:v>0.18181818181818182</c:v>
                </c:pt>
                <c:pt idx="1">
                  <c:v>4.2016806722689079E-2</c:v>
                </c:pt>
                <c:pt idx="2">
                  <c:v>5.7894736842105263E-2</c:v>
                </c:pt>
                <c:pt idx="3">
                  <c:v>6.9306930693069313E-2</c:v>
                </c:pt>
                <c:pt idx="4">
                  <c:v>6.5502183406113537E-2</c:v>
                </c:pt>
                <c:pt idx="5">
                  <c:v>3.7037037037037035E-2</c:v>
                </c:pt>
                <c:pt idx="6">
                  <c:v>5.9071729957805907E-2</c:v>
                </c:pt>
                <c:pt idx="7">
                  <c:v>5.1020408163265307E-2</c:v>
                </c:pt>
                <c:pt idx="8">
                  <c:v>8.7121212121212127E-2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6F-496C-97F4-1F026665B52B}"/>
            </c:ext>
          </c:extLst>
        </c:ser>
        <c:ser>
          <c:idx val="5"/>
          <c:order val="4"/>
          <c:tx>
            <c:strRef>
              <c:f>ações_execução!$B$170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ações_execução!$C$170:$K$170</c:f>
              <c:numCache>
                <c:formatCode>0%</c:formatCode>
                <c:ptCount val="9"/>
                <c:pt idx="0">
                  <c:v>9.0909090909090912E-2</c:v>
                </c:pt>
                <c:pt idx="1">
                  <c:v>4.2016806722689079E-2</c:v>
                </c:pt>
                <c:pt idx="2">
                  <c:v>3.1578947368421054E-2</c:v>
                </c:pt>
                <c:pt idx="3">
                  <c:v>3.9603960396039604E-2</c:v>
                </c:pt>
                <c:pt idx="4">
                  <c:v>7.8602620087336247E-2</c:v>
                </c:pt>
                <c:pt idx="5">
                  <c:v>6.0185185185185182E-2</c:v>
                </c:pt>
                <c:pt idx="6">
                  <c:v>5.9071729957805907E-2</c:v>
                </c:pt>
                <c:pt idx="7">
                  <c:v>5.1020408163265307E-2</c:v>
                </c:pt>
                <c:pt idx="8">
                  <c:v>4.5454545454545456E-2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6F-496C-97F4-1F026665B52B}"/>
            </c:ext>
          </c:extLst>
        </c:ser>
        <c:ser>
          <c:idx val="6"/>
          <c:order val="5"/>
          <c:tx>
            <c:strRef>
              <c:f>ações_execução!$B$171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ações_execução!$C$171:$K$171</c:f>
              <c:numCache>
                <c:formatCode>0%</c:formatCode>
                <c:ptCount val="9"/>
                <c:pt idx="0">
                  <c:v>0</c:v>
                </c:pt>
                <c:pt idx="1">
                  <c:v>0.10084033613445378</c:v>
                </c:pt>
                <c:pt idx="2">
                  <c:v>7.8947368421052627E-2</c:v>
                </c:pt>
                <c:pt idx="3">
                  <c:v>9.405940594059406E-2</c:v>
                </c:pt>
                <c:pt idx="4">
                  <c:v>7.4235807860262015E-2</c:v>
                </c:pt>
                <c:pt idx="5">
                  <c:v>5.5555555555555552E-2</c:v>
                </c:pt>
                <c:pt idx="6">
                  <c:v>5.0632911392405063E-2</c:v>
                </c:pt>
                <c:pt idx="7">
                  <c:v>3.5714285714285712E-2</c:v>
                </c:pt>
                <c:pt idx="8">
                  <c:v>7.9545454545454544E-2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6F-496C-97F4-1F026665B52B}"/>
            </c:ext>
          </c:extLst>
        </c:ser>
        <c:ser>
          <c:idx val="7"/>
          <c:order val="6"/>
          <c:tx>
            <c:strRef>
              <c:f>ações_execução!$B$172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ações_execução!$C$172:$K$172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1.4851485148514851E-2</c:v>
                </c:pt>
                <c:pt idx="4">
                  <c:v>2.6200873362445413E-2</c:v>
                </c:pt>
                <c:pt idx="5">
                  <c:v>5.0925925925925923E-2</c:v>
                </c:pt>
                <c:pt idx="6">
                  <c:v>5.0632911392405063E-2</c:v>
                </c:pt>
                <c:pt idx="7">
                  <c:v>4.5918367346938778E-2</c:v>
                </c:pt>
                <c:pt idx="8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6F-496C-97F4-1F026665B52B}"/>
            </c:ext>
          </c:extLst>
        </c:ser>
        <c:ser>
          <c:idx val="8"/>
          <c:order val="7"/>
          <c:tx>
            <c:strRef>
              <c:f>ações_execução!$B$173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ações_execução!$C$173:$K$173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9.2592592592592587E-3</c:v>
                </c:pt>
                <c:pt idx="6">
                  <c:v>2.9535864978902954E-2</c:v>
                </c:pt>
                <c:pt idx="7">
                  <c:v>2.5510204081632654E-2</c:v>
                </c:pt>
                <c:pt idx="8">
                  <c:v>2.6515151515151516E-2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6F-496C-97F4-1F026665B52B}"/>
            </c:ext>
          </c:extLst>
        </c:ser>
        <c:ser>
          <c:idx val="9"/>
          <c:order val="8"/>
          <c:tx>
            <c:strRef>
              <c:f>ações_execução!$B$174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ações_execução!$C$174:$K$174</c:f>
              <c:numCache>
                <c:formatCode>0%</c:formatCode>
                <c:ptCount val="9"/>
                <c:pt idx="0">
                  <c:v>0.27272727272727271</c:v>
                </c:pt>
                <c:pt idx="1">
                  <c:v>0.15126050420168066</c:v>
                </c:pt>
                <c:pt idx="2">
                  <c:v>0.15263157894736842</c:v>
                </c:pt>
                <c:pt idx="3">
                  <c:v>0.13861386138613863</c:v>
                </c:pt>
                <c:pt idx="4">
                  <c:v>0.11353711790393013</c:v>
                </c:pt>
                <c:pt idx="5">
                  <c:v>0.125</c:v>
                </c:pt>
                <c:pt idx="6">
                  <c:v>0.15189873417721519</c:v>
                </c:pt>
                <c:pt idx="7">
                  <c:v>0.17857142857142858</c:v>
                </c:pt>
                <c:pt idx="8">
                  <c:v>0.14015151515151514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6F-496C-97F4-1F026665B52B}"/>
            </c:ext>
          </c:extLst>
        </c:ser>
        <c:ser>
          <c:idx val="10"/>
          <c:order val="9"/>
          <c:tx>
            <c:strRef>
              <c:f>ações_execução!$B$175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ações_execução!$C$175:$K$175</c:f>
              <c:numCache>
                <c:formatCode>0%</c:formatCode>
                <c:ptCount val="9"/>
                <c:pt idx="0">
                  <c:v>0</c:v>
                </c:pt>
                <c:pt idx="1">
                  <c:v>0.1092436974789916</c:v>
                </c:pt>
                <c:pt idx="2">
                  <c:v>0.13157894736842105</c:v>
                </c:pt>
                <c:pt idx="3">
                  <c:v>6.4356435643564358E-2</c:v>
                </c:pt>
                <c:pt idx="4">
                  <c:v>0.1703056768558952</c:v>
                </c:pt>
                <c:pt idx="5">
                  <c:v>0.1388888888888889</c:v>
                </c:pt>
                <c:pt idx="6">
                  <c:v>0.10970464135021098</c:v>
                </c:pt>
                <c:pt idx="7">
                  <c:v>8.673469387755102E-2</c:v>
                </c:pt>
                <c:pt idx="8">
                  <c:v>9.8484848484848481E-2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16F-496C-97F4-1F026665B52B}"/>
            </c:ext>
          </c:extLst>
        </c:ser>
        <c:ser>
          <c:idx val="11"/>
          <c:order val="10"/>
          <c:tx>
            <c:strRef>
              <c:f>ações_execução!$B$176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ações_execução!$C$176:$K$176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0.1092436974789916</c:v>
                </c:pt>
                <c:pt idx="2">
                  <c:v>0.12105263157894737</c:v>
                </c:pt>
                <c:pt idx="3">
                  <c:v>9.405940594059406E-2</c:v>
                </c:pt>
                <c:pt idx="4">
                  <c:v>9.1703056768558958E-2</c:v>
                </c:pt>
                <c:pt idx="5">
                  <c:v>8.7962962962962965E-2</c:v>
                </c:pt>
                <c:pt idx="6">
                  <c:v>8.0168776371308023E-2</c:v>
                </c:pt>
                <c:pt idx="7">
                  <c:v>8.1632653061224483E-2</c:v>
                </c:pt>
                <c:pt idx="8">
                  <c:v>6.4393939393939392E-2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16F-496C-97F4-1F026665B52B}"/>
            </c:ext>
          </c:extLst>
        </c:ser>
        <c:ser>
          <c:idx val="12"/>
          <c:order val="11"/>
          <c:tx>
            <c:strRef>
              <c:f>ações_execução!$B$177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ações_execução!$C$177:$K$177</c:f>
              <c:numCache>
                <c:formatCode>0%</c:formatCode>
                <c:ptCount val="9"/>
                <c:pt idx="0">
                  <c:v>9.0909090909090912E-2</c:v>
                </c:pt>
                <c:pt idx="1">
                  <c:v>6.7226890756302518E-2</c:v>
                </c:pt>
                <c:pt idx="2">
                  <c:v>0.16315789473684211</c:v>
                </c:pt>
                <c:pt idx="3">
                  <c:v>0.18316831683168316</c:v>
                </c:pt>
                <c:pt idx="4">
                  <c:v>0.14410480349344978</c:v>
                </c:pt>
                <c:pt idx="5">
                  <c:v>0.15740740740740741</c:v>
                </c:pt>
                <c:pt idx="6">
                  <c:v>0.17721518987341772</c:v>
                </c:pt>
                <c:pt idx="7">
                  <c:v>0.20408163265306123</c:v>
                </c:pt>
                <c:pt idx="8">
                  <c:v>0.17803030303030304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16F-496C-97F4-1F026665B52B}"/>
            </c:ext>
          </c:extLst>
        </c:ser>
        <c:ser>
          <c:idx val="13"/>
          <c:order val="12"/>
          <c:tx>
            <c:strRef>
              <c:f>ações_execução!$B$178</c:f>
              <c:strCache>
                <c:ptCount val="1"/>
                <c:pt idx="0">
                  <c:v>Reitoria</c:v>
                </c:pt>
              </c:strCache>
            </c:strRef>
          </c:tx>
          <c:invertIfNegative val="0"/>
          <c:cat>
            <c:numRef>
              <c:f>ações_execução!$C$165:$K$165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ações_execução!$C$178:$K$178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0.18487394957983194</c:v>
                </c:pt>
                <c:pt idx="2">
                  <c:v>0.17894736842105263</c:v>
                </c:pt>
                <c:pt idx="3">
                  <c:v>0.19306930693069307</c:v>
                </c:pt>
                <c:pt idx="4">
                  <c:v>0.1703056768558952</c:v>
                </c:pt>
                <c:pt idx="5">
                  <c:v>0.20370370370370369</c:v>
                </c:pt>
                <c:pt idx="6">
                  <c:v>0.12236286919831224</c:v>
                </c:pt>
                <c:pt idx="7">
                  <c:v>0.1326530612244898</c:v>
                </c:pt>
                <c:pt idx="8">
                  <c:v>0.15909090909090909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16F-496C-97F4-1F026665B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518669776"/>
        <c:axId val="1"/>
        <c:axId val="0"/>
      </c:bar3DChart>
      <c:catAx>
        <c:axId val="51866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6697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ações_concluídas!$B$166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ações_concluídas!$C$166:$K$166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1.8292682926829267E-2</c:v>
                </c:pt>
                <c:pt idx="7">
                  <c:v>7.9365079365079361E-3</c:v>
                </c:pt>
                <c:pt idx="8">
                  <c:v>1.5384615384615385E-2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4-471D-8F0C-797E7947CD61}"/>
            </c:ext>
          </c:extLst>
        </c:ser>
        <c:ser>
          <c:idx val="2"/>
          <c:order val="1"/>
          <c:tx>
            <c:strRef>
              <c:f>ações_concluídas!$B$167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ações_concluídas!$C$167:$K$167</c:f>
              <c:numCache>
                <c:formatCode>0%</c:formatCode>
                <c:ptCount val="9"/>
                <c:pt idx="0">
                  <c:v>0</c:v>
                </c:pt>
                <c:pt idx="1">
                  <c:v>0.16250000000000001</c:v>
                </c:pt>
                <c:pt idx="2">
                  <c:v>8.5526315789473686E-2</c:v>
                </c:pt>
                <c:pt idx="3">
                  <c:v>8.0745341614906832E-2</c:v>
                </c:pt>
                <c:pt idx="4">
                  <c:v>3.2258064516129031E-2</c:v>
                </c:pt>
                <c:pt idx="5">
                  <c:v>3.8461538461538464E-2</c:v>
                </c:pt>
                <c:pt idx="6">
                  <c:v>4.878048780487805E-2</c:v>
                </c:pt>
                <c:pt idx="7">
                  <c:v>7.1428571428571425E-2</c:v>
                </c:pt>
                <c:pt idx="8">
                  <c:v>4.6153846153846156E-2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94-471D-8F0C-797E7947CD61}"/>
            </c:ext>
          </c:extLst>
        </c:ser>
        <c:ser>
          <c:idx val="3"/>
          <c:order val="2"/>
          <c:tx>
            <c:strRef>
              <c:f>ações_concluídas!$B$168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ações_concluídas!$C$168:$K$168</c:f>
              <c:numCache>
                <c:formatCode>0%</c:formatCode>
                <c:ptCount val="9"/>
                <c:pt idx="0">
                  <c:v>0</c:v>
                </c:pt>
                <c:pt idx="1">
                  <c:v>2.5000000000000001E-2</c:v>
                </c:pt>
                <c:pt idx="2">
                  <c:v>6.5789473684210523E-3</c:v>
                </c:pt>
                <c:pt idx="3">
                  <c:v>3.1055900621118012E-2</c:v>
                </c:pt>
                <c:pt idx="4">
                  <c:v>3.7634408602150539E-2</c:v>
                </c:pt>
                <c:pt idx="5">
                  <c:v>2.564102564102564E-2</c:v>
                </c:pt>
                <c:pt idx="6">
                  <c:v>3.6585365853658534E-2</c:v>
                </c:pt>
                <c:pt idx="7">
                  <c:v>5.5555555555555552E-2</c:v>
                </c:pt>
                <c:pt idx="8">
                  <c:v>3.0769230769230771E-2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94-471D-8F0C-797E7947CD61}"/>
            </c:ext>
          </c:extLst>
        </c:ser>
        <c:ser>
          <c:idx val="4"/>
          <c:order val="3"/>
          <c:tx>
            <c:strRef>
              <c:f>ações_concluídas!$B$169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ações_concluídas!$C$169:$K$169</c:f>
              <c:numCache>
                <c:formatCode>0%</c:formatCode>
                <c:ptCount val="9"/>
                <c:pt idx="0">
                  <c:v>0</c:v>
                </c:pt>
                <c:pt idx="1">
                  <c:v>0.05</c:v>
                </c:pt>
                <c:pt idx="2">
                  <c:v>3.9473684210526314E-2</c:v>
                </c:pt>
                <c:pt idx="3">
                  <c:v>7.4534161490683232E-2</c:v>
                </c:pt>
                <c:pt idx="4">
                  <c:v>6.9892473118279563E-2</c:v>
                </c:pt>
                <c:pt idx="5">
                  <c:v>3.2051282051282048E-2</c:v>
                </c:pt>
                <c:pt idx="6">
                  <c:v>7.3170731707317069E-2</c:v>
                </c:pt>
                <c:pt idx="7">
                  <c:v>6.3492063492063489E-2</c:v>
                </c:pt>
                <c:pt idx="8">
                  <c:v>8.7179487179487175E-2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94-471D-8F0C-797E7947CD61}"/>
            </c:ext>
          </c:extLst>
        </c:ser>
        <c:ser>
          <c:idx val="5"/>
          <c:order val="4"/>
          <c:tx>
            <c:strRef>
              <c:f>ações_concluídas!$B$170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ações_concluídas!$C$170:$K$170</c:f>
              <c:numCache>
                <c:formatCode>0%</c:formatCode>
                <c:ptCount val="9"/>
                <c:pt idx="0">
                  <c:v>0</c:v>
                </c:pt>
                <c:pt idx="1">
                  <c:v>6.25E-2</c:v>
                </c:pt>
                <c:pt idx="2">
                  <c:v>3.9473684210526314E-2</c:v>
                </c:pt>
                <c:pt idx="3">
                  <c:v>4.9689440993788817E-2</c:v>
                </c:pt>
                <c:pt idx="4">
                  <c:v>8.6021505376344093E-2</c:v>
                </c:pt>
                <c:pt idx="5">
                  <c:v>5.7692307692307696E-2</c:v>
                </c:pt>
                <c:pt idx="6">
                  <c:v>6.7073170731707321E-2</c:v>
                </c:pt>
                <c:pt idx="7">
                  <c:v>4.7619047619047616E-2</c:v>
                </c:pt>
                <c:pt idx="8">
                  <c:v>4.6153846153846156E-2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94-471D-8F0C-797E7947CD61}"/>
            </c:ext>
          </c:extLst>
        </c:ser>
        <c:ser>
          <c:idx val="6"/>
          <c:order val="5"/>
          <c:tx>
            <c:strRef>
              <c:f>ações_concluídas!$B$171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ações_concluídas!$C$171:$K$171</c:f>
              <c:numCache>
                <c:formatCode>0%</c:formatCode>
                <c:ptCount val="9"/>
                <c:pt idx="0">
                  <c:v>0</c:v>
                </c:pt>
                <c:pt idx="1">
                  <c:v>0.13750000000000001</c:v>
                </c:pt>
                <c:pt idx="2">
                  <c:v>8.5526315789473686E-2</c:v>
                </c:pt>
                <c:pt idx="3">
                  <c:v>8.6956521739130432E-2</c:v>
                </c:pt>
                <c:pt idx="4">
                  <c:v>8.6021505376344093E-2</c:v>
                </c:pt>
                <c:pt idx="5">
                  <c:v>6.4102564102564097E-2</c:v>
                </c:pt>
                <c:pt idx="6">
                  <c:v>6.097560975609756E-2</c:v>
                </c:pt>
                <c:pt idx="7">
                  <c:v>3.968253968253968E-2</c:v>
                </c:pt>
                <c:pt idx="8">
                  <c:v>9.2307692307692313E-2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94-471D-8F0C-797E7947CD61}"/>
            </c:ext>
          </c:extLst>
        </c:ser>
        <c:ser>
          <c:idx val="7"/>
          <c:order val="6"/>
          <c:tx>
            <c:strRef>
              <c:f>ações_concluídas!$B$172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ações_concluídas!$C$172:$K$172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1.2422360248447204E-2</c:v>
                </c:pt>
                <c:pt idx="4">
                  <c:v>3.2258064516129031E-2</c:v>
                </c:pt>
                <c:pt idx="5">
                  <c:v>5.128205128205128E-2</c:v>
                </c:pt>
                <c:pt idx="6">
                  <c:v>6.097560975609756E-2</c:v>
                </c:pt>
                <c:pt idx="7">
                  <c:v>3.1746031746031744E-2</c:v>
                </c:pt>
                <c:pt idx="8">
                  <c:v>3.5897435897435895E-2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94-471D-8F0C-797E7947CD61}"/>
            </c:ext>
          </c:extLst>
        </c:ser>
        <c:ser>
          <c:idx val="8"/>
          <c:order val="7"/>
          <c:tx>
            <c:strRef>
              <c:f>ações_concluídas!$B$173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ações_concluídas!$C$173:$K$173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1.8292682926829267E-2</c:v>
                </c:pt>
                <c:pt idx="7">
                  <c:v>2.3809523809523808E-2</c:v>
                </c:pt>
                <c:pt idx="8">
                  <c:v>3.5897435897435895E-2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94-471D-8F0C-797E7947CD61}"/>
            </c:ext>
          </c:extLst>
        </c:ser>
        <c:ser>
          <c:idx val="9"/>
          <c:order val="8"/>
          <c:tx>
            <c:strRef>
              <c:f>ações_concluídas!$B$174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ações_concluídas!$C$174:$K$174</c:f>
              <c:numCache>
                <c:formatCode>0%</c:formatCode>
                <c:ptCount val="9"/>
                <c:pt idx="0">
                  <c:v>0.4</c:v>
                </c:pt>
                <c:pt idx="1">
                  <c:v>0.1125</c:v>
                </c:pt>
                <c:pt idx="2">
                  <c:v>0.13815789473684212</c:v>
                </c:pt>
                <c:pt idx="3">
                  <c:v>0.11180124223602485</c:v>
                </c:pt>
                <c:pt idx="4">
                  <c:v>9.6774193548387094E-2</c:v>
                </c:pt>
                <c:pt idx="5">
                  <c:v>0.14743589743589744</c:v>
                </c:pt>
                <c:pt idx="6">
                  <c:v>0.13414634146341464</c:v>
                </c:pt>
                <c:pt idx="7">
                  <c:v>0.17460317460317459</c:v>
                </c:pt>
                <c:pt idx="8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94-471D-8F0C-797E7947CD61}"/>
            </c:ext>
          </c:extLst>
        </c:ser>
        <c:ser>
          <c:idx val="10"/>
          <c:order val="9"/>
          <c:tx>
            <c:strRef>
              <c:f>ações_concluídas!$B$175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ações_concluídas!$C$175:$K$175</c:f>
              <c:numCache>
                <c:formatCode>0%</c:formatCode>
                <c:ptCount val="9"/>
                <c:pt idx="0">
                  <c:v>0</c:v>
                </c:pt>
                <c:pt idx="1">
                  <c:v>3.7499999999999999E-2</c:v>
                </c:pt>
                <c:pt idx="2">
                  <c:v>0.15131578947368421</c:v>
                </c:pt>
                <c:pt idx="3">
                  <c:v>6.8322981366459631E-2</c:v>
                </c:pt>
                <c:pt idx="4">
                  <c:v>0.17741935483870969</c:v>
                </c:pt>
                <c:pt idx="5">
                  <c:v>0.15384615384615385</c:v>
                </c:pt>
                <c:pt idx="6">
                  <c:v>0.12804878048780488</c:v>
                </c:pt>
                <c:pt idx="7">
                  <c:v>7.1428571428571425E-2</c:v>
                </c:pt>
                <c:pt idx="8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94-471D-8F0C-797E7947CD61}"/>
            </c:ext>
          </c:extLst>
        </c:ser>
        <c:ser>
          <c:idx val="11"/>
          <c:order val="10"/>
          <c:tx>
            <c:strRef>
              <c:f>ações_concluídas!$B$176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ações_concluídas!$C$176:$K$176</c:f>
              <c:numCache>
                <c:formatCode>0%</c:formatCode>
                <c:ptCount val="9"/>
                <c:pt idx="0">
                  <c:v>0.2</c:v>
                </c:pt>
                <c:pt idx="1">
                  <c:v>0.1</c:v>
                </c:pt>
                <c:pt idx="2">
                  <c:v>0.125</c:v>
                </c:pt>
                <c:pt idx="3">
                  <c:v>9.3167701863354033E-2</c:v>
                </c:pt>
                <c:pt idx="4">
                  <c:v>9.6774193548387094E-2</c:v>
                </c:pt>
                <c:pt idx="5">
                  <c:v>7.6923076923076927E-2</c:v>
                </c:pt>
                <c:pt idx="6">
                  <c:v>6.7073170731707321E-2</c:v>
                </c:pt>
                <c:pt idx="7">
                  <c:v>9.5238095238095233E-2</c:v>
                </c:pt>
                <c:pt idx="8">
                  <c:v>5.128205128205128E-2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94-471D-8F0C-797E7947CD61}"/>
            </c:ext>
          </c:extLst>
        </c:ser>
        <c:ser>
          <c:idx val="12"/>
          <c:order val="11"/>
          <c:tx>
            <c:strRef>
              <c:f>ações_concluídas!$B$177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ações_concluídas!$C$177:$K$177</c:f>
              <c:numCache>
                <c:formatCode>0%</c:formatCode>
                <c:ptCount val="9"/>
                <c:pt idx="0">
                  <c:v>0.2</c:v>
                </c:pt>
                <c:pt idx="1">
                  <c:v>6.25E-2</c:v>
                </c:pt>
                <c:pt idx="2">
                  <c:v>0.13815789473684212</c:v>
                </c:pt>
                <c:pt idx="3">
                  <c:v>0.19254658385093168</c:v>
                </c:pt>
                <c:pt idx="4">
                  <c:v>0.14516129032258066</c:v>
                </c:pt>
                <c:pt idx="5">
                  <c:v>0.13461538461538461</c:v>
                </c:pt>
                <c:pt idx="6">
                  <c:v>0.15853658536585366</c:v>
                </c:pt>
                <c:pt idx="7">
                  <c:v>0.19047619047619047</c:v>
                </c:pt>
                <c:pt idx="8">
                  <c:v>0.12820512820512819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94-471D-8F0C-797E7947CD61}"/>
            </c:ext>
          </c:extLst>
        </c:ser>
        <c:ser>
          <c:idx val="13"/>
          <c:order val="12"/>
          <c:tx>
            <c:strRef>
              <c:f>ações_concluídas!$B$178</c:f>
              <c:strCache>
                <c:ptCount val="1"/>
                <c:pt idx="0">
                  <c:v>Reitoria</c:v>
                </c:pt>
              </c:strCache>
            </c:strRef>
          </c:tx>
          <c:invertIfNegative val="0"/>
          <c:cat>
            <c:numRef>
              <c:f>ações_concluídas!$C$165:$K$165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ações_concluídas!$C$178:$K$178</c:f>
              <c:numCache>
                <c:formatCode>0%</c:formatCode>
                <c:ptCount val="9"/>
                <c:pt idx="0">
                  <c:v>0.2</c:v>
                </c:pt>
                <c:pt idx="1">
                  <c:v>0.25</c:v>
                </c:pt>
                <c:pt idx="2">
                  <c:v>0.19078947368421054</c:v>
                </c:pt>
                <c:pt idx="3">
                  <c:v>0.19875776397515527</c:v>
                </c:pt>
                <c:pt idx="4">
                  <c:v>0.13978494623655913</c:v>
                </c:pt>
                <c:pt idx="5">
                  <c:v>0.21794871794871795</c:v>
                </c:pt>
                <c:pt idx="6">
                  <c:v>0.12804878048780488</c:v>
                </c:pt>
                <c:pt idx="7">
                  <c:v>0.12698412698412698</c:v>
                </c:pt>
                <c:pt idx="8">
                  <c:v>0.14358974358974358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94-471D-8F0C-797E7947C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518678304"/>
        <c:axId val="1"/>
        <c:axId val="0"/>
      </c:bar3DChart>
      <c:catAx>
        <c:axId val="51867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6783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ações_andamento!$B$166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ações_andamento!$C$166:$K$166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2.3255813953488372E-2</c:v>
                </c:pt>
                <c:pt idx="5">
                  <c:v>3.3333333333333333E-2</c:v>
                </c:pt>
                <c:pt idx="6">
                  <c:v>1.3698630136986301E-2</c:v>
                </c:pt>
                <c:pt idx="7">
                  <c:v>1.4285714285714285E-2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C-47AC-8D4D-A23C4707ECCD}"/>
            </c:ext>
          </c:extLst>
        </c:ser>
        <c:ser>
          <c:idx val="2"/>
          <c:order val="1"/>
          <c:tx>
            <c:strRef>
              <c:f>ações_andamento!$B$167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ações_andamento!$C$167:$K$167</c:f>
              <c:numCache>
                <c:formatCode>0%</c:formatCode>
                <c:ptCount val="9"/>
                <c:pt idx="0">
                  <c:v>0</c:v>
                </c:pt>
                <c:pt idx="1">
                  <c:v>0.17948717948717949</c:v>
                </c:pt>
                <c:pt idx="2">
                  <c:v>2.6315789473684209E-2</c:v>
                </c:pt>
                <c:pt idx="3">
                  <c:v>0</c:v>
                </c:pt>
                <c:pt idx="4">
                  <c:v>2.3255813953488372E-2</c:v>
                </c:pt>
                <c:pt idx="5">
                  <c:v>3.3333333333333333E-2</c:v>
                </c:pt>
                <c:pt idx="6">
                  <c:v>2.7397260273972601E-2</c:v>
                </c:pt>
                <c:pt idx="7">
                  <c:v>2.8571428571428571E-2</c:v>
                </c:pt>
                <c:pt idx="8">
                  <c:v>2.8985507246376812E-2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C-47AC-8D4D-A23C4707ECCD}"/>
            </c:ext>
          </c:extLst>
        </c:ser>
        <c:ser>
          <c:idx val="3"/>
          <c:order val="2"/>
          <c:tx>
            <c:strRef>
              <c:f>ações_andamento!$B$168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ações_andamento!$C$168:$K$168</c:f>
              <c:numCache>
                <c:formatCode>0%</c:formatCode>
                <c:ptCount val="9"/>
                <c:pt idx="0">
                  <c:v>0</c:v>
                </c:pt>
                <c:pt idx="1">
                  <c:v>2.564102564102564E-2</c:v>
                </c:pt>
                <c:pt idx="2">
                  <c:v>2.6315789473684209E-2</c:v>
                </c:pt>
                <c:pt idx="3">
                  <c:v>7.3170731707317069E-2</c:v>
                </c:pt>
                <c:pt idx="4">
                  <c:v>0</c:v>
                </c:pt>
                <c:pt idx="5">
                  <c:v>3.3333333333333333E-2</c:v>
                </c:pt>
                <c:pt idx="6">
                  <c:v>8.2191780821917804E-2</c:v>
                </c:pt>
                <c:pt idx="7">
                  <c:v>1.4285714285714285E-2</c:v>
                </c:pt>
                <c:pt idx="8">
                  <c:v>1.4492753623188406E-2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DC-47AC-8D4D-A23C4707ECCD}"/>
            </c:ext>
          </c:extLst>
        </c:ser>
        <c:ser>
          <c:idx val="4"/>
          <c:order val="3"/>
          <c:tx>
            <c:strRef>
              <c:f>ações_andamento!$B$169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ações_andamento!$C$169:$K$169</c:f>
              <c:numCache>
                <c:formatCode>0%</c:formatCode>
                <c:ptCount val="9"/>
                <c:pt idx="0">
                  <c:v>0.33333333333333331</c:v>
                </c:pt>
                <c:pt idx="1">
                  <c:v>2.564102564102564E-2</c:v>
                </c:pt>
                <c:pt idx="2">
                  <c:v>0.13157894736842105</c:v>
                </c:pt>
                <c:pt idx="3">
                  <c:v>4.878048780487805E-2</c:v>
                </c:pt>
                <c:pt idx="4">
                  <c:v>4.6511627906976744E-2</c:v>
                </c:pt>
                <c:pt idx="5">
                  <c:v>0.05</c:v>
                </c:pt>
                <c:pt idx="6">
                  <c:v>2.7397260273972601E-2</c:v>
                </c:pt>
                <c:pt idx="7">
                  <c:v>2.8571428571428571E-2</c:v>
                </c:pt>
                <c:pt idx="8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DC-47AC-8D4D-A23C4707ECCD}"/>
            </c:ext>
          </c:extLst>
        </c:ser>
        <c:ser>
          <c:idx val="5"/>
          <c:order val="4"/>
          <c:tx>
            <c:strRef>
              <c:f>ações_andamento!$B$170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ações_andamento!$C$170:$K$170</c:f>
              <c:numCache>
                <c:formatCode>0%</c:formatCode>
                <c:ptCount val="9"/>
                <c:pt idx="0">
                  <c:v>0.16666666666666666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4.6511627906976744E-2</c:v>
                </c:pt>
                <c:pt idx="5">
                  <c:v>6.6666666666666666E-2</c:v>
                </c:pt>
                <c:pt idx="6">
                  <c:v>4.1095890410958902E-2</c:v>
                </c:pt>
                <c:pt idx="7">
                  <c:v>5.7142857142857141E-2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DC-47AC-8D4D-A23C4707ECCD}"/>
            </c:ext>
          </c:extLst>
        </c:ser>
        <c:ser>
          <c:idx val="6"/>
          <c:order val="5"/>
          <c:tx>
            <c:strRef>
              <c:f>ações_andamento!$B$171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ações_andamento!$C$171:$K$171</c:f>
              <c:numCache>
                <c:formatCode>0%</c:formatCode>
                <c:ptCount val="9"/>
                <c:pt idx="0">
                  <c:v>0</c:v>
                </c:pt>
                <c:pt idx="1">
                  <c:v>2.564102564102564E-2</c:v>
                </c:pt>
                <c:pt idx="2">
                  <c:v>5.2631578947368418E-2</c:v>
                </c:pt>
                <c:pt idx="3">
                  <c:v>0.12195121951219512</c:v>
                </c:pt>
                <c:pt idx="4">
                  <c:v>2.3255813953488372E-2</c:v>
                </c:pt>
                <c:pt idx="5">
                  <c:v>3.3333333333333333E-2</c:v>
                </c:pt>
                <c:pt idx="6">
                  <c:v>2.7397260273972601E-2</c:v>
                </c:pt>
                <c:pt idx="7">
                  <c:v>2.8571428571428571E-2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DC-47AC-8D4D-A23C4707ECCD}"/>
            </c:ext>
          </c:extLst>
        </c:ser>
        <c:ser>
          <c:idx val="7"/>
          <c:order val="6"/>
          <c:tx>
            <c:strRef>
              <c:f>ações_andamento!$B$172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ações_andamento!$C$172:$K$172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0</c:v>
                </c:pt>
                <c:pt idx="5">
                  <c:v>0.05</c:v>
                </c:pt>
                <c:pt idx="6">
                  <c:v>2.7397260273972601E-2</c:v>
                </c:pt>
                <c:pt idx="7">
                  <c:v>7.1428571428571425E-2</c:v>
                </c:pt>
                <c:pt idx="8">
                  <c:v>5.7971014492753624E-2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DC-47AC-8D4D-A23C4707ECCD}"/>
            </c:ext>
          </c:extLst>
        </c:ser>
        <c:ser>
          <c:idx val="8"/>
          <c:order val="7"/>
          <c:tx>
            <c:strRef>
              <c:f>ações_andamento!$B$173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ações_andamento!$C$173:$K$173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3.3333333333333333E-2</c:v>
                </c:pt>
                <c:pt idx="6">
                  <c:v>5.4794520547945202E-2</c:v>
                </c:pt>
                <c:pt idx="7">
                  <c:v>2.8571428571428571E-2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DC-47AC-8D4D-A23C4707ECCD}"/>
            </c:ext>
          </c:extLst>
        </c:ser>
        <c:ser>
          <c:idx val="9"/>
          <c:order val="8"/>
          <c:tx>
            <c:strRef>
              <c:f>ações_andamento!$B$174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ações_andamento!$C$174:$K$174</c:f>
              <c:numCache>
                <c:formatCode>0%</c:formatCode>
                <c:ptCount val="9"/>
                <c:pt idx="0">
                  <c:v>0.16666666666666666</c:v>
                </c:pt>
                <c:pt idx="1">
                  <c:v>0.23076923076923078</c:v>
                </c:pt>
                <c:pt idx="2">
                  <c:v>0.21052631578947367</c:v>
                </c:pt>
                <c:pt idx="3">
                  <c:v>0.24390243902439024</c:v>
                </c:pt>
                <c:pt idx="4">
                  <c:v>0.18604651162790697</c:v>
                </c:pt>
                <c:pt idx="5">
                  <c:v>6.6666666666666666E-2</c:v>
                </c:pt>
                <c:pt idx="6">
                  <c:v>0.19178082191780821</c:v>
                </c:pt>
                <c:pt idx="7">
                  <c:v>0.18571428571428572</c:v>
                </c:pt>
                <c:pt idx="8">
                  <c:v>0.10144927536231885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DC-47AC-8D4D-A23C4707ECCD}"/>
            </c:ext>
          </c:extLst>
        </c:ser>
        <c:ser>
          <c:idx val="10"/>
          <c:order val="9"/>
          <c:tx>
            <c:strRef>
              <c:f>ações_andamento!$B$175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ações_andamento!$C$175:$K$175</c:f>
              <c:numCache>
                <c:formatCode>0%</c:formatCode>
                <c:ptCount val="9"/>
                <c:pt idx="0">
                  <c:v>0</c:v>
                </c:pt>
                <c:pt idx="1">
                  <c:v>0.25641025641025639</c:v>
                </c:pt>
                <c:pt idx="2">
                  <c:v>5.2631578947368418E-2</c:v>
                </c:pt>
                <c:pt idx="3">
                  <c:v>4.878048780487805E-2</c:v>
                </c:pt>
                <c:pt idx="4">
                  <c:v>0.13953488372093023</c:v>
                </c:pt>
                <c:pt idx="5">
                  <c:v>0.1</c:v>
                </c:pt>
                <c:pt idx="6">
                  <c:v>6.8493150684931503E-2</c:v>
                </c:pt>
                <c:pt idx="7">
                  <c:v>0.11428571428571428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DC-47AC-8D4D-A23C4707ECCD}"/>
            </c:ext>
          </c:extLst>
        </c:ser>
        <c:ser>
          <c:idx val="11"/>
          <c:order val="10"/>
          <c:tx>
            <c:strRef>
              <c:f>ações_andamento!$B$176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ações_andamento!$C$176:$K$176</c:f>
              <c:numCache>
                <c:formatCode>0%</c:formatCode>
                <c:ptCount val="9"/>
                <c:pt idx="0">
                  <c:v>0.16666666666666666</c:v>
                </c:pt>
                <c:pt idx="1">
                  <c:v>0.12820512820512819</c:v>
                </c:pt>
                <c:pt idx="2">
                  <c:v>0.10526315789473684</c:v>
                </c:pt>
                <c:pt idx="3">
                  <c:v>9.7560975609756101E-2</c:v>
                </c:pt>
                <c:pt idx="4">
                  <c:v>6.9767441860465115E-2</c:v>
                </c:pt>
                <c:pt idx="5">
                  <c:v>0.11666666666666667</c:v>
                </c:pt>
                <c:pt idx="6">
                  <c:v>0.1095890410958904</c:v>
                </c:pt>
                <c:pt idx="7">
                  <c:v>5.7142857142857141E-2</c:v>
                </c:pt>
                <c:pt idx="8">
                  <c:v>0.10144927536231885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DC-47AC-8D4D-A23C4707ECCD}"/>
            </c:ext>
          </c:extLst>
        </c:ser>
        <c:ser>
          <c:idx val="12"/>
          <c:order val="11"/>
          <c:tx>
            <c:strRef>
              <c:f>ações_andamento!$B$177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ações_andamento!$C$177:$K$177</c:f>
              <c:numCache>
                <c:formatCode>0%</c:formatCode>
                <c:ptCount val="9"/>
                <c:pt idx="0">
                  <c:v>0</c:v>
                </c:pt>
                <c:pt idx="1">
                  <c:v>7.6923076923076927E-2</c:v>
                </c:pt>
                <c:pt idx="2">
                  <c:v>0.26315789473684209</c:v>
                </c:pt>
                <c:pt idx="3">
                  <c:v>0.14634146341463414</c:v>
                </c:pt>
                <c:pt idx="4">
                  <c:v>0.13953488372093023</c:v>
                </c:pt>
                <c:pt idx="5">
                  <c:v>0.21666666666666667</c:v>
                </c:pt>
                <c:pt idx="6">
                  <c:v>0.21917808219178081</c:v>
                </c:pt>
                <c:pt idx="7">
                  <c:v>0.22857142857142856</c:v>
                </c:pt>
                <c:pt idx="8">
                  <c:v>0.3188405797101449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DC-47AC-8D4D-A23C4707ECCD}"/>
            </c:ext>
          </c:extLst>
        </c:ser>
        <c:ser>
          <c:idx val="13"/>
          <c:order val="12"/>
          <c:tx>
            <c:strRef>
              <c:f>ações_andamento!$B$178</c:f>
              <c:strCache>
                <c:ptCount val="1"/>
                <c:pt idx="0">
                  <c:v>Reitoria</c:v>
                </c:pt>
              </c:strCache>
            </c:strRef>
          </c:tx>
          <c:invertIfNegative val="0"/>
          <c:cat>
            <c:numRef>
              <c:f>ações_andamento!$C$165:$K$165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ações_andamento!$C$178:$K$178</c:f>
              <c:numCache>
                <c:formatCode>0%</c:formatCode>
                <c:ptCount val="9"/>
                <c:pt idx="0">
                  <c:v>0.16666666666666666</c:v>
                </c:pt>
                <c:pt idx="1">
                  <c:v>5.128205128205128E-2</c:v>
                </c:pt>
                <c:pt idx="2">
                  <c:v>0.13157894736842105</c:v>
                </c:pt>
                <c:pt idx="3">
                  <c:v>0.17073170731707318</c:v>
                </c:pt>
                <c:pt idx="4">
                  <c:v>0.30232558139534882</c:v>
                </c:pt>
                <c:pt idx="5">
                  <c:v>0.16666666666666666</c:v>
                </c:pt>
                <c:pt idx="6">
                  <c:v>0.1095890410958904</c:v>
                </c:pt>
                <c:pt idx="7">
                  <c:v>0.14285714285714285</c:v>
                </c:pt>
                <c:pt idx="8">
                  <c:v>0.20289855072463769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DC-47AC-8D4D-A23C4707E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518677648"/>
        <c:axId val="1"/>
        <c:axId val="0"/>
      </c:bar3DChart>
      <c:catAx>
        <c:axId val="51867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677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ações_aprovadas!$B$166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ações_aprovadas!$C$166:$K$166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6.0975609756097563E-3</c:v>
                </c:pt>
                <c:pt idx="4">
                  <c:v>0</c:v>
                </c:pt>
                <c:pt idx="5">
                  <c:v>5.7803468208092483E-3</c:v>
                </c:pt>
                <c:pt idx="6">
                  <c:v>1.1299435028248588E-2</c:v>
                </c:pt>
                <c:pt idx="7">
                  <c:v>8.1967213114754103E-3</c:v>
                </c:pt>
                <c:pt idx="8">
                  <c:v>9.9502487562189053E-3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7B-416D-B408-FF00EEFB5940}"/>
            </c:ext>
          </c:extLst>
        </c:ser>
        <c:ser>
          <c:idx val="2"/>
          <c:order val="1"/>
          <c:tx>
            <c:strRef>
              <c:f>ações_aprovadas!$B$167</c:f>
              <c:strCache>
                <c:ptCount val="1"/>
                <c:pt idx="0">
                  <c:v>FACALE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ações_aprovadas!$C$167:$K$167</c:f>
              <c:numCache>
                <c:formatCode>0%</c:formatCode>
                <c:ptCount val="9"/>
                <c:pt idx="0">
                  <c:v>0</c:v>
                </c:pt>
                <c:pt idx="1">
                  <c:v>0.17699115044247787</c:v>
                </c:pt>
                <c:pt idx="2">
                  <c:v>4.6357615894039736E-2</c:v>
                </c:pt>
                <c:pt idx="3">
                  <c:v>7.3170731707317069E-2</c:v>
                </c:pt>
                <c:pt idx="4">
                  <c:v>3.7234042553191488E-2</c:v>
                </c:pt>
                <c:pt idx="5">
                  <c:v>4.046242774566474E-2</c:v>
                </c:pt>
                <c:pt idx="6">
                  <c:v>4.519774011299435E-2</c:v>
                </c:pt>
                <c:pt idx="7">
                  <c:v>7.3770491803278687E-2</c:v>
                </c:pt>
                <c:pt idx="8">
                  <c:v>4.4776119402985072E-2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7B-416D-B408-FF00EEFB5940}"/>
            </c:ext>
          </c:extLst>
        </c:ser>
        <c:ser>
          <c:idx val="3"/>
          <c:order val="2"/>
          <c:tx>
            <c:strRef>
              <c:f>ações_aprovadas!$B$168</c:f>
              <c:strCache>
                <c:ptCount val="1"/>
                <c:pt idx="0">
                  <c:v>FACE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ações_aprovadas!$C$168:$K$168</c:f>
              <c:numCache>
                <c:formatCode>0%</c:formatCode>
                <c:ptCount val="9"/>
                <c:pt idx="0">
                  <c:v>0</c:v>
                </c:pt>
                <c:pt idx="1">
                  <c:v>2.6548672566371681E-2</c:v>
                </c:pt>
                <c:pt idx="2">
                  <c:v>6.6225165562913907E-3</c:v>
                </c:pt>
                <c:pt idx="3">
                  <c:v>4.2682926829268296E-2</c:v>
                </c:pt>
                <c:pt idx="4">
                  <c:v>2.1276595744680851E-2</c:v>
                </c:pt>
                <c:pt idx="5">
                  <c:v>3.4682080924855488E-2</c:v>
                </c:pt>
                <c:pt idx="6">
                  <c:v>5.6497175141242938E-2</c:v>
                </c:pt>
                <c:pt idx="7">
                  <c:v>1.6393442622950821E-2</c:v>
                </c:pt>
                <c:pt idx="8">
                  <c:v>2.9850746268656716E-2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7B-416D-B408-FF00EEFB5940}"/>
            </c:ext>
          </c:extLst>
        </c:ser>
        <c:ser>
          <c:idx val="4"/>
          <c:order val="3"/>
          <c:tx>
            <c:strRef>
              <c:f>ações_aprovadas!$B$169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ações_aprovadas!$C$169:$K$169</c:f>
              <c:numCache>
                <c:formatCode>0%</c:formatCode>
                <c:ptCount val="9"/>
                <c:pt idx="0">
                  <c:v>0.18181818181818182</c:v>
                </c:pt>
                <c:pt idx="1">
                  <c:v>2.6548672566371681E-2</c:v>
                </c:pt>
                <c:pt idx="2">
                  <c:v>6.6225165562913912E-2</c:v>
                </c:pt>
                <c:pt idx="3">
                  <c:v>5.4878048780487805E-2</c:v>
                </c:pt>
                <c:pt idx="4">
                  <c:v>6.9148936170212769E-2</c:v>
                </c:pt>
                <c:pt idx="5">
                  <c:v>3.4682080924855488E-2</c:v>
                </c:pt>
                <c:pt idx="6">
                  <c:v>6.2146892655367235E-2</c:v>
                </c:pt>
                <c:pt idx="7">
                  <c:v>6.5573770491803282E-2</c:v>
                </c:pt>
                <c:pt idx="8">
                  <c:v>0.1044776119402985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7B-416D-B408-FF00EEFB5940}"/>
            </c:ext>
          </c:extLst>
        </c:ser>
        <c:ser>
          <c:idx val="5"/>
          <c:order val="4"/>
          <c:tx>
            <c:strRef>
              <c:f>ações_aprovadas!$B$170</c:f>
              <c:strCache>
                <c:ptCount val="1"/>
                <c:pt idx="0">
                  <c:v>FADIR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ações_aprovadas!$C$170:$K$170</c:f>
              <c:numCache>
                <c:formatCode>0%</c:formatCode>
                <c:ptCount val="9"/>
                <c:pt idx="0">
                  <c:v>9.0909090909090912E-2</c:v>
                </c:pt>
                <c:pt idx="1">
                  <c:v>3.5398230088495575E-2</c:v>
                </c:pt>
                <c:pt idx="2">
                  <c:v>3.9735099337748346E-2</c:v>
                </c:pt>
                <c:pt idx="3">
                  <c:v>4.878048780487805E-2</c:v>
                </c:pt>
                <c:pt idx="4">
                  <c:v>9.5744680851063829E-2</c:v>
                </c:pt>
                <c:pt idx="5">
                  <c:v>6.358381502890173E-2</c:v>
                </c:pt>
                <c:pt idx="6">
                  <c:v>5.6497175141242938E-2</c:v>
                </c:pt>
                <c:pt idx="7">
                  <c:v>5.737704918032787E-2</c:v>
                </c:pt>
                <c:pt idx="8">
                  <c:v>3.9800995024875621E-2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7B-416D-B408-FF00EEFB5940}"/>
            </c:ext>
          </c:extLst>
        </c:ser>
        <c:ser>
          <c:idx val="6"/>
          <c:order val="5"/>
          <c:tx>
            <c:strRef>
              <c:f>ações_aprovadas!$B$171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ações_aprovadas!$C$171:$K$171</c:f>
              <c:numCache>
                <c:formatCode>0%</c:formatCode>
                <c:ptCount val="9"/>
                <c:pt idx="0">
                  <c:v>0</c:v>
                </c:pt>
                <c:pt idx="1">
                  <c:v>0.10619469026548672</c:v>
                </c:pt>
                <c:pt idx="2">
                  <c:v>9.2715231788079472E-2</c:v>
                </c:pt>
                <c:pt idx="3">
                  <c:v>0.10365853658536585</c:v>
                </c:pt>
                <c:pt idx="4">
                  <c:v>6.3829787234042548E-2</c:v>
                </c:pt>
                <c:pt idx="5">
                  <c:v>6.358381502890173E-2</c:v>
                </c:pt>
                <c:pt idx="6">
                  <c:v>5.6497175141242938E-2</c:v>
                </c:pt>
                <c:pt idx="7">
                  <c:v>4.0983606557377046E-2</c:v>
                </c:pt>
                <c:pt idx="8">
                  <c:v>9.4527363184079602E-2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7B-416D-B408-FF00EEFB5940}"/>
            </c:ext>
          </c:extLst>
        </c:ser>
        <c:ser>
          <c:idx val="7"/>
          <c:order val="6"/>
          <c:tx>
            <c:strRef>
              <c:f>ações_aprovadas!$B$172</c:f>
              <c:strCache>
                <c:ptCount val="1"/>
                <c:pt idx="0">
                  <c:v>FAEN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ações_aprovadas!$C$172:$K$172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1.8292682926829267E-2</c:v>
                </c:pt>
                <c:pt idx="4">
                  <c:v>2.6595744680851064E-2</c:v>
                </c:pt>
                <c:pt idx="5">
                  <c:v>6.358381502890173E-2</c:v>
                </c:pt>
                <c:pt idx="6">
                  <c:v>5.0847457627118647E-2</c:v>
                </c:pt>
                <c:pt idx="7">
                  <c:v>5.737704918032787E-2</c:v>
                </c:pt>
                <c:pt idx="8">
                  <c:v>2.9850746268656716E-2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7B-416D-B408-FF00EEFB5940}"/>
            </c:ext>
          </c:extLst>
        </c:ser>
        <c:ser>
          <c:idx val="8"/>
          <c:order val="7"/>
          <c:tx>
            <c:strRef>
              <c:f>ações_aprovadas!$B$173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ações_aprovadas!$C$173:$K$173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1.1560693641618497E-2</c:v>
                </c:pt>
                <c:pt idx="6">
                  <c:v>2.8248587570621469E-2</c:v>
                </c:pt>
                <c:pt idx="7">
                  <c:v>8.1967213114754103E-3</c:v>
                </c:pt>
                <c:pt idx="8">
                  <c:v>2.9850746268656716E-2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7B-416D-B408-FF00EEFB5940}"/>
            </c:ext>
          </c:extLst>
        </c:ser>
        <c:ser>
          <c:idx val="9"/>
          <c:order val="8"/>
          <c:tx>
            <c:strRef>
              <c:f>ações_aprovadas!$B$174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ações_aprovadas!$C$174:$K$174</c:f>
              <c:numCache>
                <c:formatCode>0%</c:formatCode>
                <c:ptCount val="9"/>
                <c:pt idx="0">
                  <c:v>0.27272727272727271</c:v>
                </c:pt>
                <c:pt idx="1">
                  <c:v>0.15044247787610621</c:v>
                </c:pt>
                <c:pt idx="2">
                  <c:v>0.13245033112582782</c:v>
                </c:pt>
                <c:pt idx="3">
                  <c:v>0.12195121951219512</c:v>
                </c:pt>
                <c:pt idx="4">
                  <c:v>8.5106382978723402E-2</c:v>
                </c:pt>
                <c:pt idx="5">
                  <c:v>0.10982658959537572</c:v>
                </c:pt>
                <c:pt idx="6">
                  <c:v>0.1807909604519774</c:v>
                </c:pt>
                <c:pt idx="7">
                  <c:v>0.16393442622950818</c:v>
                </c:pt>
                <c:pt idx="8">
                  <c:v>0.12437810945273632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7B-416D-B408-FF00EEFB5940}"/>
            </c:ext>
          </c:extLst>
        </c:ser>
        <c:ser>
          <c:idx val="10"/>
          <c:order val="9"/>
          <c:tx>
            <c:strRef>
              <c:f>ações_aprovadas!$B$175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ações_aprovadas!$C$175:$K$175</c:f>
              <c:numCache>
                <c:formatCode>0%</c:formatCode>
                <c:ptCount val="9"/>
                <c:pt idx="0">
                  <c:v>0</c:v>
                </c:pt>
                <c:pt idx="1">
                  <c:v>0.11504424778761062</c:v>
                </c:pt>
                <c:pt idx="2">
                  <c:v>9.9337748344370855E-2</c:v>
                </c:pt>
                <c:pt idx="3">
                  <c:v>6.7073170731707321E-2</c:v>
                </c:pt>
                <c:pt idx="4">
                  <c:v>0.19680851063829788</c:v>
                </c:pt>
                <c:pt idx="5">
                  <c:v>0.13872832369942195</c:v>
                </c:pt>
                <c:pt idx="6">
                  <c:v>0.11299435028248588</c:v>
                </c:pt>
                <c:pt idx="7">
                  <c:v>9.8360655737704916E-2</c:v>
                </c:pt>
                <c:pt idx="8">
                  <c:v>9.950248756218906E-2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07B-416D-B408-FF00EEFB5940}"/>
            </c:ext>
          </c:extLst>
        </c:ser>
        <c:ser>
          <c:idx val="11"/>
          <c:order val="10"/>
          <c:tx>
            <c:strRef>
              <c:f>ações_aprovadas!$B$176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ações_aprovadas!$C$176:$K$176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0.10619469026548672</c:v>
                </c:pt>
                <c:pt idx="2">
                  <c:v>0.11920529801324503</c:v>
                </c:pt>
                <c:pt idx="3">
                  <c:v>9.1463414634146339E-2</c:v>
                </c:pt>
                <c:pt idx="4">
                  <c:v>9.0425531914893623E-2</c:v>
                </c:pt>
                <c:pt idx="5">
                  <c:v>9.2485549132947972E-2</c:v>
                </c:pt>
                <c:pt idx="6">
                  <c:v>6.7796610169491525E-2</c:v>
                </c:pt>
                <c:pt idx="7">
                  <c:v>6.5573770491803282E-2</c:v>
                </c:pt>
                <c:pt idx="8">
                  <c:v>6.4676616915422883E-2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7B-416D-B408-FF00EEFB5940}"/>
            </c:ext>
          </c:extLst>
        </c:ser>
        <c:ser>
          <c:idx val="12"/>
          <c:order val="11"/>
          <c:tx>
            <c:strRef>
              <c:f>ações_aprovadas!$B$177</c:f>
              <c:strCache>
                <c:ptCount val="1"/>
                <c:pt idx="0">
                  <c:v>FCS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ações_aprovadas!$C$177:$K$177</c:f>
              <c:numCache>
                <c:formatCode>0%</c:formatCode>
                <c:ptCount val="9"/>
                <c:pt idx="0">
                  <c:v>9.0909090909090912E-2</c:v>
                </c:pt>
                <c:pt idx="1">
                  <c:v>7.0796460176991149E-2</c:v>
                </c:pt>
                <c:pt idx="2">
                  <c:v>0.18543046357615894</c:v>
                </c:pt>
                <c:pt idx="3">
                  <c:v>0.16463414634146342</c:v>
                </c:pt>
                <c:pt idx="4">
                  <c:v>0.14361702127659576</c:v>
                </c:pt>
                <c:pt idx="5">
                  <c:v>0.16184971098265896</c:v>
                </c:pt>
                <c:pt idx="6">
                  <c:v>0.16384180790960451</c:v>
                </c:pt>
                <c:pt idx="7">
                  <c:v>0.20491803278688525</c:v>
                </c:pt>
                <c:pt idx="8">
                  <c:v>0.15920398009950248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07B-416D-B408-FF00EEFB5940}"/>
            </c:ext>
          </c:extLst>
        </c:ser>
        <c:ser>
          <c:idx val="13"/>
          <c:order val="12"/>
          <c:tx>
            <c:strRef>
              <c:f>ações_aprovadas!$B$178</c:f>
              <c:strCache>
                <c:ptCount val="1"/>
                <c:pt idx="0">
                  <c:v>Reitoria</c:v>
                </c:pt>
              </c:strCache>
            </c:strRef>
          </c:tx>
          <c:invertIfNegative val="0"/>
          <c:cat>
            <c:numRef>
              <c:f>ações_aprovadas!$C$165:$K$165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ações_aprovadas!$C$178:$K$178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0.18584070796460178</c:v>
                </c:pt>
                <c:pt idx="2">
                  <c:v>0.2119205298013245</c:v>
                </c:pt>
                <c:pt idx="3">
                  <c:v>0.2073170731707317</c:v>
                </c:pt>
                <c:pt idx="4">
                  <c:v>0.1702127659574468</c:v>
                </c:pt>
                <c:pt idx="5">
                  <c:v>0.1791907514450867</c:v>
                </c:pt>
                <c:pt idx="6">
                  <c:v>0.10734463276836158</c:v>
                </c:pt>
                <c:pt idx="7">
                  <c:v>0.13934426229508196</c:v>
                </c:pt>
                <c:pt idx="8">
                  <c:v>0.1691542288557214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7B-416D-B408-FF00EEFB5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shape val="cylinder"/>
        <c:axId val="518682568"/>
        <c:axId val="1"/>
        <c:axId val="0"/>
      </c:bar3DChart>
      <c:catAx>
        <c:axId val="51868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682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ações_execução!$B$66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ações_execução!$C$66:$K$66</c:f>
              <c:numCache>
                <c:formatCode>0%</c:formatCode>
                <c:ptCount val="9"/>
                <c:pt idx="0">
                  <c:v>0.90909090909090906</c:v>
                </c:pt>
                <c:pt idx="1">
                  <c:v>0.87394957983193278</c:v>
                </c:pt>
                <c:pt idx="2">
                  <c:v>0.75263157894736843</c:v>
                </c:pt>
                <c:pt idx="3">
                  <c:v>0.7722772277227723</c:v>
                </c:pt>
                <c:pt idx="4">
                  <c:v>0.70742358078602618</c:v>
                </c:pt>
                <c:pt idx="5">
                  <c:v>0.75</c:v>
                </c:pt>
                <c:pt idx="6">
                  <c:v>0.80168776371308015</c:v>
                </c:pt>
                <c:pt idx="7">
                  <c:v>0.84183673469387754</c:v>
                </c:pt>
                <c:pt idx="8">
                  <c:v>0.83712121212121215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7-41EE-AD40-814A5351A0E2}"/>
            </c:ext>
          </c:extLst>
        </c:ser>
        <c:ser>
          <c:idx val="4"/>
          <c:order val="1"/>
          <c:tx>
            <c:strRef>
              <c:f>ações_execução!$B$67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C77-41EE-AD40-814A5351A0E2}"/>
              </c:ext>
            </c:extLst>
          </c:dPt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ações_execução!$C$67:$K$67</c:f>
              <c:numCache>
                <c:formatCode>0%</c:formatCode>
                <c:ptCount val="9"/>
                <c:pt idx="0">
                  <c:v>9.0909090909090912E-2</c:v>
                </c:pt>
                <c:pt idx="1">
                  <c:v>4.2016806722689079E-2</c:v>
                </c:pt>
                <c:pt idx="2">
                  <c:v>0.1368421052631579</c:v>
                </c:pt>
                <c:pt idx="3">
                  <c:v>0.10891089108910891</c:v>
                </c:pt>
                <c:pt idx="4">
                  <c:v>0.18340611353711792</c:v>
                </c:pt>
                <c:pt idx="5">
                  <c:v>0.13425925925925927</c:v>
                </c:pt>
                <c:pt idx="6">
                  <c:v>0.13502109704641349</c:v>
                </c:pt>
                <c:pt idx="7">
                  <c:v>9.6938775510204078E-2</c:v>
                </c:pt>
                <c:pt idx="8">
                  <c:v>7.9545454545454544E-2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77-41EE-AD40-814A5351A0E2}"/>
            </c:ext>
          </c:extLst>
        </c:ser>
        <c:ser>
          <c:idx val="5"/>
          <c:order val="2"/>
          <c:tx>
            <c:strRef>
              <c:f>ações_execução!$B$68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E-3"/>
                  <c:y val="-4.487179487179487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77-41EE-AD40-814A5351A0E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ações_execução!$C$68:$K$68</c:f>
              <c:numCache>
                <c:formatCode>0%</c:formatCode>
                <c:ptCount val="9"/>
                <c:pt idx="0">
                  <c:v>0</c:v>
                </c:pt>
                <c:pt idx="1">
                  <c:v>8.4033613445378158E-2</c:v>
                </c:pt>
                <c:pt idx="2">
                  <c:v>0.11052631578947368</c:v>
                </c:pt>
                <c:pt idx="3">
                  <c:v>0.11881188118811881</c:v>
                </c:pt>
                <c:pt idx="4">
                  <c:v>0.1091703056768559</c:v>
                </c:pt>
                <c:pt idx="5">
                  <c:v>0.11574074074074074</c:v>
                </c:pt>
                <c:pt idx="6">
                  <c:v>6.3291139240506333E-2</c:v>
                </c:pt>
                <c:pt idx="7">
                  <c:v>6.1224489795918366E-2</c:v>
                </c:pt>
                <c:pt idx="8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77-41EE-AD40-814A5351A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7403616"/>
        <c:axId val="1"/>
        <c:axId val="0"/>
      </c:bar3DChart>
      <c:catAx>
        <c:axId val="5174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74036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7630686789151361E-2"/>
          <c:y val="0.88771325459317585"/>
          <c:w val="0.87730369641294836"/>
          <c:h val="5.779956591964463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ações_concluídas!$C$66:$K$66</c:f>
              <c:numCache>
                <c:formatCode>0%</c:formatCode>
                <c:ptCount val="9"/>
                <c:pt idx="0">
                  <c:v>0.8</c:v>
                </c:pt>
                <c:pt idx="1">
                  <c:v>0.86250000000000004</c:v>
                </c:pt>
                <c:pt idx="2">
                  <c:v>0.75</c:v>
                </c:pt>
                <c:pt idx="3">
                  <c:v>0.79503105590062106</c:v>
                </c:pt>
                <c:pt idx="4">
                  <c:v>0.72043010752688175</c:v>
                </c:pt>
                <c:pt idx="5">
                  <c:v>0.75</c:v>
                </c:pt>
                <c:pt idx="6">
                  <c:v>0.77439024390243905</c:v>
                </c:pt>
                <c:pt idx="7">
                  <c:v>0.80158730158730163</c:v>
                </c:pt>
                <c:pt idx="8">
                  <c:v>0.82051282051282048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F-4FB8-85C9-2CA71C56FB09}"/>
            </c:ext>
          </c:extLst>
        </c:ser>
        <c:ser>
          <c:idx val="4"/>
          <c:order val="1"/>
          <c:tx>
            <c:strRef>
              <c:f>ações_concluídas!$B$67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E1F-4FB8-85C9-2CA71C56FB09}"/>
              </c:ext>
            </c:extLst>
          </c:dPt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ações_concluídas!$C$67:$K$67</c:f>
              <c:numCache>
                <c:formatCode>0%</c:formatCode>
                <c:ptCount val="9"/>
                <c:pt idx="0">
                  <c:v>0.2</c:v>
                </c:pt>
                <c:pt idx="1">
                  <c:v>3.7499999999999999E-2</c:v>
                </c:pt>
                <c:pt idx="2">
                  <c:v>0.13815789473684212</c:v>
                </c:pt>
                <c:pt idx="3">
                  <c:v>9.9378881987577633E-2</c:v>
                </c:pt>
                <c:pt idx="4">
                  <c:v>0.18817204301075269</c:v>
                </c:pt>
                <c:pt idx="5">
                  <c:v>0.12820512820512819</c:v>
                </c:pt>
                <c:pt idx="6">
                  <c:v>0.1524390243902439</c:v>
                </c:pt>
                <c:pt idx="7">
                  <c:v>0.12698412698412698</c:v>
                </c:pt>
                <c:pt idx="8">
                  <c:v>9.7435897435897437E-2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1F-4FB8-85C9-2CA71C56FB09}"/>
            </c:ext>
          </c:extLst>
        </c:ser>
        <c:ser>
          <c:idx val="5"/>
          <c:order val="2"/>
          <c:tx>
            <c:strRef>
              <c:f>ações_concluídas!$B$68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E-3"/>
                  <c:y val="-4.487179487179487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1F-4FB8-85C9-2CA71C56FB09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ações_concluídas!$C$68:$K$68</c:f>
              <c:numCache>
                <c:formatCode>0%</c:formatCode>
                <c:ptCount val="9"/>
                <c:pt idx="0">
                  <c:v>0</c:v>
                </c:pt>
                <c:pt idx="1">
                  <c:v>0.1</c:v>
                </c:pt>
                <c:pt idx="2">
                  <c:v>0.1118421052631579</c:v>
                </c:pt>
                <c:pt idx="3">
                  <c:v>0.10559006211180125</c:v>
                </c:pt>
                <c:pt idx="4">
                  <c:v>9.1397849462365593E-2</c:v>
                </c:pt>
                <c:pt idx="5">
                  <c:v>0.12179487179487179</c:v>
                </c:pt>
                <c:pt idx="6">
                  <c:v>7.3170731707317069E-2</c:v>
                </c:pt>
                <c:pt idx="7">
                  <c:v>7.1428571428571425E-2</c:v>
                </c:pt>
                <c:pt idx="8">
                  <c:v>8.2051282051282051E-2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1F-4FB8-85C9-2CA71C56F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5785280"/>
        <c:axId val="1"/>
        <c:axId val="0"/>
      </c:bar3DChart>
      <c:catAx>
        <c:axId val="51578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57852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8047626859142602E-2"/>
          <c:y val="0.88771325459317585"/>
          <c:w val="0.84605342300962372"/>
          <c:h val="5.779956591964463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ações_andamento!$B$67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FA63-4094-9BA0-490EB2F87404}"/>
              </c:ext>
            </c:extLst>
          </c:dPt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ações_andamento!$C$67:$K$67</c:f>
              <c:numCache>
                <c:formatCode>0%</c:formatCode>
                <c:ptCount val="9"/>
                <c:pt idx="0">
                  <c:v>1</c:v>
                </c:pt>
                <c:pt idx="1">
                  <c:v>0.89743589743589747</c:v>
                </c:pt>
                <c:pt idx="2">
                  <c:v>0.76315789473684215</c:v>
                </c:pt>
                <c:pt idx="3">
                  <c:v>0.68292682926829273</c:v>
                </c:pt>
                <c:pt idx="4">
                  <c:v>0.65116279069767447</c:v>
                </c:pt>
                <c:pt idx="5">
                  <c:v>0.75</c:v>
                </c:pt>
                <c:pt idx="6">
                  <c:v>0.86301369863013699</c:v>
                </c:pt>
                <c:pt idx="7">
                  <c:v>0.91428571428571426</c:v>
                </c:pt>
                <c:pt idx="8">
                  <c:v>0.88405797101449279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63-4094-9BA0-490EB2F87404}"/>
            </c:ext>
          </c:extLst>
        </c:ser>
        <c:ser>
          <c:idx val="3"/>
          <c:order val="1"/>
          <c:tx>
            <c:strRef>
              <c:f>ações_andamento!$B$66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8.5632730732635581E-2"/>
                  <c:y val="7.37179487179487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63-4094-9BA0-490EB2F87404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ações_andamento!$C$66:$K$66</c:f>
              <c:numCache>
                <c:formatCode>0%</c:formatCode>
                <c:ptCount val="9"/>
                <c:pt idx="0">
                  <c:v>0</c:v>
                </c:pt>
                <c:pt idx="1">
                  <c:v>5.128205128205128E-2</c:v>
                </c:pt>
                <c:pt idx="2">
                  <c:v>0.13157894736842105</c:v>
                </c:pt>
                <c:pt idx="3">
                  <c:v>0.14634146341463414</c:v>
                </c:pt>
                <c:pt idx="4">
                  <c:v>0.16279069767441862</c:v>
                </c:pt>
                <c:pt idx="5">
                  <c:v>0.15</c:v>
                </c:pt>
                <c:pt idx="6">
                  <c:v>9.5890410958904104E-2</c:v>
                </c:pt>
                <c:pt idx="7">
                  <c:v>4.2857142857142858E-2</c:v>
                </c:pt>
                <c:pt idx="8">
                  <c:v>2.8985507246376812E-2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63-4094-9BA0-490EB2F87404}"/>
            </c:ext>
          </c:extLst>
        </c:ser>
        <c:ser>
          <c:idx val="5"/>
          <c:order val="2"/>
          <c:tx>
            <c:strRef>
              <c:f>ações_andamento!$B$68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0.11648458005249344"/>
                  <c:y val="-9.516137522752075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63-4094-9BA0-490EB2F8740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ações_andamento!$C$68:$K$68</c:f>
              <c:numCache>
                <c:formatCode>0%</c:formatCode>
                <c:ptCount val="9"/>
                <c:pt idx="0">
                  <c:v>0</c:v>
                </c:pt>
                <c:pt idx="1">
                  <c:v>5.128205128205128E-2</c:v>
                </c:pt>
                <c:pt idx="2">
                  <c:v>0.10526315789473684</c:v>
                </c:pt>
                <c:pt idx="3">
                  <c:v>0.17073170731707318</c:v>
                </c:pt>
                <c:pt idx="4">
                  <c:v>0.18604651162790697</c:v>
                </c:pt>
                <c:pt idx="5">
                  <c:v>0.1</c:v>
                </c:pt>
                <c:pt idx="6">
                  <c:v>4.1095890410958902E-2</c:v>
                </c:pt>
                <c:pt idx="7">
                  <c:v>4.2857142857142858E-2</c:v>
                </c:pt>
                <c:pt idx="8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63-4094-9BA0-490EB2F87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6506304"/>
        <c:axId val="1"/>
        <c:axId val="0"/>
      </c:bar3DChart>
      <c:catAx>
        <c:axId val="51650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65063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651977451682175"/>
          <c:y val="0.88771325459317585"/>
          <c:w val="0.70716453412073488"/>
          <c:h val="5.779956591964463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ações_aprovadas!$B$66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A931-40D0-8E8F-A1A9B8B6F8A1}"/>
              </c:ext>
            </c:extLst>
          </c:dPt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ações_aprovadas!$C$66:$K$66</c:f>
              <c:numCache>
                <c:formatCode>0%</c:formatCode>
                <c:ptCount val="9"/>
                <c:pt idx="0">
                  <c:v>0.90909090909090906</c:v>
                </c:pt>
                <c:pt idx="1">
                  <c:v>0.86725663716814161</c:v>
                </c:pt>
                <c:pt idx="2">
                  <c:v>0.71523178807947019</c:v>
                </c:pt>
                <c:pt idx="3">
                  <c:v>0.77439024390243905</c:v>
                </c:pt>
                <c:pt idx="4">
                  <c:v>0.71276595744680848</c:v>
                </c:pt>
                <c:pt idx="5">
                  <c:v>0.77456647398843925</c:v>
                </c:pt>
                <c:pt idx="6">
                  <c:v>0.8192090395480226</c:v>
                </c:pt>
                <c:pt idx="7">
                  <c:v>0.83606557377049184</c:v>
                </c:pt>
                <c:pt idx="8">
                  <c:v>0.80597014925373134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31-40D0-8E8F-A1A9B8B6F8A1}"/>
            </c:ext>
          </c:extLst>
        </c:ser>
        <c:ser>
          <c:idx val="3"/>
          <c:order val="1"/>
          <c:tx>
            <c:strRef>
              <c:f>ações_aprovadas!$B$67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6.0658260869305963E-3"/>
                  <c:y val="9.615132243084998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31-40D0-8E8F-A1A9B8B6F8A1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ações_aprovadas!$C$67:$K$67</c:f>
              <c:numCache>
                <c:formatCode>0%</c:formatCode>
                <c:ptCount val="9"/>
                <c:pt idx="0">
                  <c:v>9.0909090909090912E-2</c:v>
                </c:pt>
                <c:pt idx="1">
                  <c:v>4.4247787610619468E-2</c:v>
                </c:pt>
                <c:pt idx="2">
                  <c:v>0.15894039735099338</c:v>
                </c:pt>
                <c:pt idx="3">
                  <c:v>0.10365853658536585</c:v>
                </c:pt>
                <c:pt idx="4">
                  <c:v>0.19148936170212766</c:v>
                </c:pt>
                <c:pt idx="5">
                  <c:v>0.12716763005780346</c:v>
                </c:pt>
                <c:pt idx="6">
                  <c:v>0.12994350282485875</c:v>
                </c:pt>
                <c:pt idx="7">
                  <c:v>9.8360655737704916E-2</c:v>
                </c:pt>
                <c:pt idx="8">
                  <c:v>9.4527363184079602E-2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31-40D0-8E8F-A1A9B8B6F8A1}"/>
            </c:ext>
          </c:extLst>
        </c:ser>
        <c:ser>
          <c:idx val="5"/>
          <c:order val="2"/>
          <c:tx>
            <c:strRef>
              <c:f>ações_aprovadas!$B$68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0.12500765529308835"/>
                  <c:y val="0.11261214064882137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31-40D0-8E8F-A1A9B8B6F8A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ações_aprovadas!$C$65:$K$65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ações_aprovadas!$C$68:$K$68</c:f>
              <c:numCache>
                <c:formatCode>0%</c:formatCode>
                <c:ptCount val="9"/>
                <c:pt idx="0">
                  <c:v>0</c:v>
                </c:pt>
                <c:pt idx="1">
                  <c:v>8.8495575221238937E-2</c:v>
                </c:pt>
                <c:pt idx="2">
                  <c:v>0.12582781456953643</c:v>
                </c:pt>
                <c:pt idx="3">
                  <c:v>0.12195121951219512</c:v>
                </c:pt>
                <c:pt idx="4">
                  <c:v>9.5744680851063829E-2</c:v>
                </c:pt>
                <c:pt idx="5">
                  <c:v>9.8265895953757232E-2</c:v>
                </c:pt>
                <c:pt idx="6">
                  <c:v>5.0847457627118647E-2</c:v>
                </c:pt>
                <c:pt idx="7">
                  <c:v>6.5573770491803282E-2</c:v>
                </c:pt>
                <c:pt idx="8">
                  <c:v>9.950248756218906E-2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31-40D0-8E8F-A1A9B8B6F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8656656"/>
        <c:axId val="1"/>
        <c:axId val="0"/>
      </c:bar3DChart>
      <c:catAx>
        <c:axId val="51865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6566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9714293525809281E-2"/>
          <c:y val="0.88771325459317585"/>
          <c:w val="0.86341453412073488"/>
          <c:h val="5.779956591964463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CD9B-4773-813A-1F8571D8DDD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CD9B-4773-813A-1F8571D8DDD0}"/>
              </c:ext>
            </c:extLst>
          </c:dPt>
          <c:dPt>
            <c:idx val="2"/>
            <c:bubble3D val="0"/>
            <c:spPr>
              <a:solidFill>
                <a:srgbClr val="336600"/>
              </a:solidFill>
            </c:spPr>
            <c:extLst>
              <c:ext xmlns:c16="http://schemas.microsoft.com/office/drawing/2014/chart" uri="{C3380CC4-5D6E-409C-BE32-E72D297353CC}">
                <c16:uniqueId val="{00000005-CD9B-4773-813A-1F8571D8DDD0}"/>
              </c:ext>
            </c:extLst>
          </c:dPt>
          <c:dLbls>
            <c:dLbl>
              <c:idx val="0"/>
              <c:layout>
                <c:manualLayout>
                  <c:x val="0.10673447069116347"/>
                  <c:y val="4.8365494998086699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9B-4773-813A-1F8571D8DDD0}"/>
                </c:ext>
              </c:extLst>
            </c:dLbl>
            <c:dLbl>
              <c:idx val="1"/>
              <c:layout>
                <c:manualLayout>
                  <c:x val="-6.6953025102631403E-2"/>
                  <c:y val="1.0039928519573351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9B-4773-813A-1F8571D8DDD0}"/>
                </c:ext>
              </c:extLst>
            </c:dLbl>
            <c:dLbl>
              <c:idx val="2"/>
              <c:layout>
                <c:manualLayout>
                  <c:x val="9.1454673934988892E-2"/>
                  <c:y val="-4.8498631819958664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9B-4773-813A-1F8571D8DDD0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ações_execução!$B$66:$B$68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ações_execução!$K$55:$K$57</c:f>
              <c:numCache>
                <c:formatCode>General</c:formatCode>
                <c:ptCount val="3"/>
                <c:pt idx="0">
                  <c:v>221</c:v>
                </c:pt>
                <c:pt idx="1">
                  <c:v>21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9B-4773-813A-1F8571D8D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ações_andamento!$B$17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ações_concluídas!$C$16:$K$16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ações_andamento!$C$17:$K$17</c:f>
              <c:numCache>
                <c:formatCode>General</c:formatCode>
                <c:ptCount val="9"/>
                <c:pt idx="0">
                  <c:v>6</c:v>
                </c:pt>
                <c:pt idx="1">
                  <c:v>39</c:v>
                </c:pt>
                <c:pt idx="2">
                  <c:v>38</c:v>
                </c:pt>
                <c:pt idx="3">
                  <c:v>41</c:v>
                </c:pt>
                <c:pt idx="4">
                  <c:v>43</c:v>
                </c:pt>
                <c:pt idx="5">
                  <c:v>60</c:v>
                </c:pt>
                <c:pt idx="6">
                  <c:v>73</c:v>
                </c:pt>
                <c:pt idx="7">
                  <c:v>70</c:v>
                </c:pt>
                <c:pt idx="8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4C-4350-B423-CD741BDAF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5792496"/>
        <c:axId val="1"/>
      </c:lineChart>
      <c:catAx>
        <c:axId val="51579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5157924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11472003499561"/>
          <c:y val="8.1784724373419507E-2"/>
          <c:w val="0.54121773840769904"/>
          <c:h val="0.804289133062434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B317-47D9-825A-2EE2F2F1B73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B317-47D9-825A-2EE2F2F1B739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5-B317-47D9-825A-2EE2F2F1B739}"/>
              </c:ext>
            </c:extLst>
          </c:dPt>
          <c:dLbls>
            <c:dLbl>
              <c:idx val="0"/>
              <c:layout>
                <c:manualLayout>
                  <c:x val="1.1960838063430668E-2"/>
                  <c:y val="9.4448818897637801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17-47D9-825A-2EE2F2F1B739}"/>
                </c:ext>
              </c:extLst>
            </c:dLbl>
            <c:dLbl>
              <c:idx val="1"/>
              <c:layout>
                <c:manualLayout>
                  <c:x val="-6.6616704096679261E-2"/>
                  <c:y val="-1.8328586586251187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17-47D9-825A-2EE2F2F1B739}"/>
                </c:ext>
              </c:extLst>
            </c:dLbl>
            <c:dLbl>
              <c:idx val="2"/>
              <c:layout>
                <c:manualLayout>
                  <c:x val="-2.3929899387576552E-2"/>
                  <c:y val="-3.4314304461942259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17-47D9-825A-2EE2F2F1B739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ações_concluídas!$B$66:$B$68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ações_concluídas!$K$55:$K$57</c:f>
              <c:numCache>
                <c:formatCode>General</c:formatCode>
                <c:ptCount val="3"/>
                <c:pt idx="0">
                  <c:v>160</c:v>
                </c:pt>
                <c:pt idx="1">
                  <c:v>19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17-47D9-825A-2EE2F2F1B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C05-4759-9121-A34F11C92D45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3-EC05-4759-9121-A34F11C92D45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5-EC05-4759-9121-A34F11C92D45}"/>
              </c:ext>
            </c:extLst>
          </c:dPt>
          <c:dLbls>
            <c:dLbl>
              <c:idx val="0"/>
              <c:layout>
                <c:manualLayout>
                  <c:x val="8.2428915135608044E-2"/>
                  <c:y val="-5.4487095363079614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05-4759-9121-A34F11C92D45}"/>
                </c:ext>
              </c:extLst>
            </c:dLbl>
            <c:dLbl>
              <c:idx val="1"/>
              <c:layout>
                <c:manualLayout>
                  <c:x val="3.7747812773403326E-2"/>
                  <c:y val="7.7416156313794116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05-4759-9121-A34F11C92D45}"/>
                </c:ext>
              </c:extLst>
            </c:dLbl>
            <c:dLbl>
              <c:idx val="2"/>
              <c:layout>
                <c:manualLayout>
                  <c:x val="-2.3929899387576552E-2"/>
                  <c:y val="-3.4314304461942259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05-4759-9121-A34F11C92D45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ações_andamento!$B$66:$B$68</c:f>
              <c:strCache>
                <c:ptCount val="3"/>
                <c:pt idx="0">
                  <c:v> Discente</c:v>
                </c:pt>
                <c:pt idx="1">
                  <c:v> Docente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ações_andamento!$K$55:$K$57</c:f>
              <c:numCache>
                <c:formatCode>General</c:formatCode>
                <c:ptCount val="3"/>
                <c:pt idx="0">
                  <c:v>2</c:v>
                </c:pt>
                <c:pt idx="1">
                  <c:v>61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05-4759-9121-A34F11C92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650A-473B-B9D7-5E67E6D2938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650A-473B-B9D7-5E67E6D29381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5-650A-473B-B9D7-5E67E6D29381}"/>
              </c:ext>
            </c:extLst>
          </c:dPt>
          <c:dLbls>
            <c:dLbl>
              <c:idx val="0"/>
              <c:layout>
                <c:manualLayout>
                  <c:x val="2.9196918751304601E-2"/>
                  <c:y val="5.1895906628692687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0A-473B-B9D7-5E67E6D29381}"/>
                </c:ext>
              </c:extLst>
            </c:dLbl>
            <c:dLbl>
              <c:idx val="1"/>
              <c:layout>
                <c:manualLayout>
                  <c:x val="-4.5293919907317758E-2"/>
                  <c:y val="-4.3151560842128775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0A-473B-B9D7-5E67E6D29381}"/>
                </c:ext>
              </c:extLst>
            </c:dLbl>
            <c:dLbl>
              <c:idx val="2"/>
              <c:layout>
                <c:manualLayout>
                  <c:x val="5.2458989501312302E-2"/>
                  <c:y val="-3.4314380526046191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0A-473B-B9D7-5E67E6D29381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ações_aprovadas!$B$66:$B$68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ações_aprovadas!$K$55:$K$57</c:f>
              <c:numCache>
                <c:formatCode>General</c:formatCode>
                <c:ptCount val="3"/>
                <c:pt idx="0">
                  <c:v>162</c:v>
                </c:pt>
                <c:pt idx="1">
                  <c:v>19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0A-473B-B9D7-5E67E6D29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592465004374452"/>
          <c:y val="2.049964467282567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ações_execução!$B$94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1-F12A-4563-BAA4-042AE4F7A289}"/>
              </c:ext>
            </c:extLst>
          </c:dPt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ações_execução!$C$94:$K$94</c:f>
              <c:numCache>
                <c:formatCode>0%</c:formatCode>
                <c:ptCount val="9"/>
                <c:pt idx="0">
                  <c:v>0.27272727272727271</c:v>
                </c:pt>
                <c:pt idx="1">
                  <c:v>0.47899159663865548</c:v>
                </c:pt>
                <c:pt idx="2">
                  <c:v>0.39473684210526316</c:v>
                </c:pt>
                <c:pt idx="3">
                  <c:v>0.3910891089108911</c:v>
                </c:pt>
                <c:pt idx="4">
                  <c:v>0.36681222707423583</c:v>
                </c:pt>
                <c:pt idx="5">
                  <c:v>0.34259259259259262</c:v>
                </c:pt>
                <c:pt idx="6">
                  <c:v>0.28270042194092826</c:v>
                </c:pt>
                <c:pt idx="7">
                  <c:v>0.25510204081632654</c:v>
                </c:pt>
                <c:pt idx="8">
                  <c:v>0.27651515151515149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2A-4563-BAA4-042AE4F7A289}"/>
            </c:ext>
          </c:extLst>
        </c:ser>
        <c:ser>
          <c:idx val="5"/>
          <c:order val="1"/>
          <c:tx>
            <c:strRef>
              <c:f>ações_execução!$B$95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ações_execução!$C$95:$K$95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0.12605042016806722</c:v>
                </c:pt>
                <c:pt idx="2">
                  <c:v>0.21578947368421053</c:v>
                </c:pt>
                <c:pt idx="3">
                  <c:v>0.21782178217821782</c:v>
                </c:pt>
                <c:pt idx="4">
                  <c:v>0.17903930131004367</c:v>
                </c:pt>
                <c:pt idx="5">
                  <c:v>0.22222222222222221</c:v>
                </c:pt>
                <c:pt idx="6">
                  <c:v>0.23628691983122363</c:v>
                </c:pt>
                <c:pt idx="7">
                  <c:v>0.26020408163265307</c:v>
                </c:pt>
                <c:pt idx="8">
                  <c:v>0.22727272727272727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2A-4563-BAA4-042AE4F7A289}"/>
            </c:ext>
          </c:extLst>
        </c:ser>
        <c:ser>
          <c:idx val="0"/>
          <c:order val="2"/>
          <c:tx>
            <c:strRef>
              <c:f>ações_execução!$B$96</c:f>
              <c:strCache>
                <c:ptCount val="1"/>
                <c:pt idx="0">
                  <c:v>Tecnologia e Produção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ações_execução!$C$96:$K$96</c:f>
              <c:numCache>
                <c:formatCode>0%</c:formatCode>
                <c:ptCount val="9"/>
                <c:pt idx="0">
                  <c:v>9.0909090909090912E-2</c:v>
                </c:pt>
                <c:pt idx="1">
                  <c:v>0.12605042016806722</c:v>
                </c:pt>
                <c:pt idx="2">
                  <c:v>0.13157894736842105</c:v>
                </c:pt>
                <c:pt idx="3">
                  <c:v>0.15346534653465346</c:v>
                </c:pt>
                <c:pt idx="4">
                  <c:v>0.1222707423580786</c:v>
                </c:pt>
                <c:pt idx="5">
                  <c:v>0.15740740740740741</c:v>
                </c:pt>
                <c:pt idx="6">
                  <c:v>0.21940928270042195</c:v>
                </c:pt>
                <c:pt idx="7">
                  <c:v>0.20918367346938777</c:v>
                </c:pt>
                <c:pt idx="8">
                  <c:v>0.19318181818181818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2A-4563-BAA4-042AE4F7A289}"/>
            </c:ext>
          </c:extLst>
        </c:ser>
        <c:ser>
          <c:idx val="1"/>
          <c:order val="3"/>
          <c:tx>
            <c:strRef>
              <c:f>ações_execução!$B$97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ações_execução!$C$97:$K$97</c:f>
              <c:numCache>
                <c:formatCode>0%</c:formatCode>
                <c:ptCount val="9"/>
                <c:pt idx="0">
                  <c:v>0</c:v>
                </c:pt>
                <c:pt idx="1">
                  <c:v>8.4033613445378158E-2</c:v>
                </c:pt>
                <c:pt idx="2">
                  <c:v>0.12105263157894737</c:v>
                </c:pt>
                <c:pt idx="3">
                  <c:v>0.10891089108910891</c:v>
                </c:pt>
                <c:pt idx="4">
                  <c:v>9.606986899563319E-2</c:v>
                </c:pt>
                <c:pt idx="5">
                  <c:v>0.10648148148148148</c:v>
                </c:pt>
                <c:pt idx="6">
                  <c:v>0.10970464135021098</c:v>
                </c:pt>
                <c:pt idx="7">
                  <c:v>0.11734693877551021</c:v>
                </c:pt>
                <c:pt idx="8">
                  <c:v>0.10227272727272728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2A-4563-BAA4-042AE4F7A289}"/>
            </c:ext>
          </c:extLst>
        </c:ser>
        <c:ser>
          <c:idx val="2"/>
          <c:order val="4"/>
          <c:tx>
            <c:strRef>
              <c:f>ações_execução!$B$98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ações_execução!$C$98:$K$98</c:f>
              <c:numCache>
                <c:formatCode>0%</c:formatCode>
                <c:ptCount val="9"/>
                <c:pt idx="0">
                  <c:v>9.0909090909090912E-2</c:v>
                </c:pt>
                <c:pt idx="1">
                  <c:v>6.7226890756302518E-2</c:v>
                </c:pt>
                <c:pt idx="2">
                  <c:v>6.3157894736842107E-2</c:v>
                </c:pt>
                <c:pt idx="3">
                  <c:v>5.4455445544554455E-2</c:v>
                </c:pt>
                <c:pt idx="4">
                  <c:v>0.11790393013100436</c:v>
                </c:pt>
                <c:pt idx="5">
                  <c:v>0.10185185185185185</c:v>
                </c:pt>
                <c:pt idx="6">
                  <c:v>7.5949367088607597E-2</c:v>
                </c:pt>
                <c:pt idx="7">
                  <c:v>8.1632653061224483E-2</c:v>
                </c:pt>
                <c:pt idx="8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2A-4563-BAA4-042AE4F7A289}"/>
            </c:ext>
          </c:extLst>
        </c:ser>
        <c:ser>
          <c:idx val="6"/>
          <c:order val="5"/>
          <c:tx>
            <c:strRef>
              <c:f>ações_execução!$B$99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ações_execução!$C$99:$K$99</c:f>
              <c:numCache>
                <c:formatCode>0%</c:formatCode>
                <c:ptCount val="9"/>
                <c:pt idx="0">
                  <c:v>0.18181818181818182</c:v>
                </c:pt>
                <c:pt idx="1">
                  <c:v>9.2436974789915971E-2</c:v>
                </c:pt>
                <c:pt idx="2">
                  <c:v>3.6842105263157891E-2</c:v>
                </c:pt>
                <c:pt idx="3">
                  <c:v>4.4554455445544552E-2</c:v>
                </c:pt>
                <c:pt idx="4">
                  <c:v>5.6768558951965066E-2</c:v>
                </c:pt>
                <c:pt idx="5">
                  <c:v>3.7037037037037035E-2</c:v>
                </c:pt>
                <c:pt idx="6">
                  <c:v>3.3755274261603373E-2</c:v>
                </c:pt>
                <c:pt idx="7">
                  <c:v>4.0816326530612242E-2</c:v>
                </c:pt>
                <c:pt idx="8">
                  <c:v>3.4090909090909088E-2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2A-4563-BAA4-042AE4F7A289}"/>
            </c:ext>
          </c:extLst>
        </c:ser>
        <c:ser>
          <c:idx val="7"/>
          <c:order val="6"/>
          <c:tx>
            <c:strRef>
              <c:f>ações_execução!$B$100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ações_execução!$C$100:$K$100</c:f>
              <c:numCache>
                <c:formatCode>0%</c:formatCode>
                <c:ptCount val="9"/>
                <c:pt idx="0">
                  <c:v>0.18181818181818182</c:v>
                </c:pt>
                <c:pt idx="1">
                  <c:v>1.680672268907563E-2</c:v>
                </c:pt>
                <c:pt idx="2">
                  <c:v>2.1052631578947368E-2</c:v>
                </c:pt>
                <c:pt idx="3">
                  <c:v>1.4851485148514851E-2</c:v>
                </c:pt>
                <c:pt idx="4">
                  <c:v>2.6200873362445413E-2</c:v>
                </c:pt>
                <c:pt idx="5">
                  <c:v>1.3888888888888888E-2</c:v>
                </c:pt>
                <c:pt idx="6">
                  <c:v>2.1097046413502109E-2</c:v>
                </c:pt>
                <c:pt idx="7">
                  <c:v>1.5306122448979591E-2</c:v>
                </c:pt>
                <c:pt idx="8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2A-4563-BAA4-042AE4F7A289}"/>
            </c:ext>
          </c:extLst>
        </c:ser>
        <c:ser>
          <c:idx val="8"/>
          <c:order val="7"/>
          <c:tx>
            <c:strRef>
              <c:f>ações_execução!$B$101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ações_execução!$C$101:$K$101</c:f>
              <c:numCache>
                <c:formatCode>0%</c:formatCode>
                <c:ptCount val="9"/>
                <c:pt idx="0">
                  <c:v>0</c:v>
                </c:pt>
                <c:pt idx="1">
                  <c:v>8.4033613445378148E-3</c:v>
                </c:pt>
                <c:pt idx="2">
                  <c:v>1.5789473684210527E-2</c:v>
                </c:pt>
                <c:pt idx="3">
                  <c:v>1.4851485148514851E-2</c:v>
                </c:pt>
                <c:pt idx="4">
                  <c:v>2.1834061135371178E-2</c:v>
                </c:pt>
                <c:pt idx="5">
                  <c:v>4.6296296296296294E-3</c:v>
                </c:pt>
                <c:pt idx="6">
                  <c:v>2.1097046413502109E-2</c:v>
                </c:pt>
                <c:pt idx="7">
                  <c:v>2.0408163265306121E-2</c:v>
                </c:pt>
                <c:pt idx="8">
                  <c:v>4.5454545454545456E-2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12A-4563-BAA4-042AE4F7A289}"/>
            </c:ext>
          </c:extLst>
        </c:ser>
        <c:ser>
          <c:idx val="9"/>
          <c:order val="8"/>
          <c:tx>
            <c:strRef>
              <c:f>ações_execução!$B$102</c:f>
              <c:strCache>
                <c:ptCount val="1"/>
                <c:pt idx="0">
                  <c:v>Outros</c:v>
                </c:pt>
              </c:strCache>
            </c:strRef>
          </c:tx>
          <c:invertIfNegative val="0"/>
          <c:cat>
            <c:numRef>
              <c:f>ações_execução!$C$93:$K$93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ações_execução!$C$102:$K$102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1.3100436681222707E-2</c:v>
                </c:pt>
                <c:pt idx="5">
                  <c:v>1.3888888888888888E-2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2A-4563-BAA4-042AE4F7A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7409192"/>
        <c:axId val="1"/>
        <c:axId val="0"/>
      </c:bar3DChart>
      <c:catAx>
        <c:axId val="51740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7409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31"/>
          <c:y val="2.0423228346456694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ações_concluídas!$B$94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B-D596-4D6F-B268-4985044485D2}"/>
              </c:ext>
            </c:extLst>
          </c:dPt>
          <c:dPt>
            <c:idx val="4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1-D596-4D6F-B268-4985044485D2}"/>
              </c:ext>
            </c:extLst>
          </c:dPt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ações_concluídas!$C$94:$K$94</c:f>
              <c:numCache>
                <c:formatCode>0%</c:formatCode>
                <c:ptCount val="9"/>
                <c:pt idx="0">
                  <c:v>0.2</c:v>
                </c:pt>
                <c:pt idx="1">
                  <c:v>0.51249999999999996</c:v>
                </c:pt>
                <c:pt idx="2">
                  <c:v>0.42763157894736842</c:v>
                </c:pt>
                <c:pt idx="3">
                  <c:v>0.37267080745341613</c:v>
                </c:pt>
                <c:pt idx="4">
                  <c:v>0.38709677419354838</c:v>
                </c:pt>
                <c:pt idx="5">
                  <c:v>0.35256410256410259</c:v>
                </c:pt>
                <c:pt idx="6">
                  <c:v>0.31707317073170732</c:v>
                </c:pt>
                <c:pt idx="7">
                  <c:v>0.2857142857142857</c:v>
                </c:pt>
                <c:pt idx="8">
                  <c:v>0.30769230769230771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96-4D6F-B268-4985044485D2}"/>
            </c:ext>
          </c:extLst>
        </c:ser>
        <c:ser>
          <c:idx val="5"/>
          <c:order val="1"/>
          <c:tx>
            <c:strRef>
              <c:f>ações_concluídas!$B$96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ações_concluídas!$C$96:$K$96</c:f>
              <c:numCache>
                <c:formatCode>0%</c:formatCode>
                <c:ptCount val="9"/>
                <c:pt idx="0">
                  <c:v>0.2</c:v>
                </c:pt>
                <c:pt idx="1">
                  <c:v>0.1125</c:v>
                </c:pt>
                <c:pt idx="2">
                  <c:v>0.19736842105263158</c:v>
                </c:pt>
                <c:pt idx="3">
                  <c:v>0.22981366459627328</c:v>
                </c:pt>
                <c:pt idx="4">
                  <c:v>0.17741935483870969</c:v>
                </c:pt>
                <c:pt idx="5">
                  <c:v>0.19871794871794871</c:v>
                </c:pt>
                <c:pt idx="6">
                  <c:v>0.20121951219512196</c:v>
                </c:pt>
                <c:pt idx="7">
                  <c:v>0.26190476190476192</c:v>
                </c:pt>
                <c:pt idx="8">
                  <c:v>0.17435897435897435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96-4D6F-B268-4985044485D2}"/>
            </c:ext>
          </c:extLst>
        </c:ser>
        <c:ser>
          <c:idx val="0"/>
          <c:order val="2"/>
          <c:tx>
            <c:strRef>
              <c:f>ações_concluídas!$B$95</c:f>
              <c:strCache>
                <c:ptCount val="1"/>
                <c:pt idx="0">
                  <c:v>Tecnologia e Produção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ações_concluídas!$C$95:$K$95</c:f>
              <c:numCache>
                <c:formatCode>0%</c:formatCode>
                <c:ptCount val="9"/>
                <c:pt idx="0">
                  <c:v>0.2</c:v>
                </c:pt>
                <c:pt idx="1">
                  <c:v>8.7499999999999994E-2</c:v>
                </c:pt>
                <c:pt idx="2">
                  <c:v>0.10526315789473684</c:v>
                </c:pt>
                <c:pt idx="3">
                  <c:v>0.13664596273291926</c:v>
                </c:pt>
                <c:pt idx="4">
                  <c:v>0.10215053763440861</c:v>
                </c:pt>
                <c:pt idx="5">
                  <c:v>0.15384615384615385</c:v>
                </c:pt>
                <c:pt idx="6">
                  <c:v>0.21951219512195122</c:v>
                </c:pt>
                <c:pt idx="7">
                  <c:v>0.18253968253968253</c:v>
                </c:pt>
                <c:pt idx="8">
                  <c:v>0.19487179487179487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96-4D6F-B268-4985044485D2}"/>
            </c:ext>
          </c:extLst>
        </c:ser>
        <c:ser>
          <c:idx val="1"/>
          <c:order val="3"/>
          <c:tx>
            <c:strRef>
              <c:f>ações_concluídas!$B$97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ações_concluídas!$C$97:$K$97</c:f>
              <c:numCache>
                <c:formatCode>0%</c:formatCode>
                <c:ptCount val="9"/>
                <c:pt idx="0">
                  <c:v>0</c:v>
                </c:pt>
                <c:pt idx="1">
                  <c:v>0.1</c:v>
                </c:pt>
                <c:pt idx="2">
                  <c:v>0.125</c:v>
                </c:pt>
                <c:pt idx="3">
                  <c:v>0.12422360248447205</c:v>
                </c:pt>
                <c:pt idx="4">
                  <c:v>8.6021505376344093E-2</c:v>
                </c:pt>
                <c:pt idx="5">
                  <c:v>8.9743589743589744E-2</c:v>
                </c:pt>
                <c:pt idx="6">
                  <c:v>0.12195121951219512</c:v>
                </c:pt>
                <c:pt idx="7">
                  <c:v>0.12698412698412698</c:v>
                </c:pt>
                <c:pt idx="8">
                  <c:v>0.10256410256410256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96-4D6F-B268-4985044485D2}"/>
            </c:ext>
          </c:extLst>
        </c:ser>
        <c:ser>
          <c:idx val="2"/>
          <c:order val="4"/>
          <c:tx>
            <c:strRef>
              <c:f>ações_concluídas!$B$98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ações_concluídas!$C$98:$K$98</c:f>
              <c:numCache>
                <c:formatCode>0%</c:formatCode>
                <c:ptCount val="9"/>
                <c:pt idx="0">
                  <c:v>0</c:v>
                </c:pt>
                <c:pt idx="1">
                  <c:v>3.7499999999999999E-2</c:v>
                </c:pt>
                <c:pt idx="2">
                  <c:v>5.921052631578947E-2</c:v>
                </c:pt>
                <c:pt idx="3">
                  <c:v>4.3478260869565216E-2</c:v>
                </c:pt>
                <c:pt idx="4">
                  <c:v>0.12903225806451613</c:v>
                </c:pt>
                <c:pt idx="5">
                  <c:v>0.12179487179487179</c:v>
                </c:pt>
                <c:pt idx="6">
                  <c:v>7.926829268292683E-2</c:v>
                </c:pt>
                <c:pt idx="7">
                  <c:v>6.3492063492063489E-2</c:v>
                </c:pt>
                <c:pt idx="8">
                  <c:v>0.1076923076923077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96-4D6F-B268-4985044485D2}"/>
            </c:ext>
          </c:extLst>
        </c:ser>
        <c:ser>
          <c:idx val="6"/>
          <c:order val="5"/>
          <c:tx>
            <c:strRef>
              <c:f>ações_concluídas!$B$99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ações_concluídas!$C$99:$K$99</c:f>
              <c:numCache>
                <c:formatCode>0%</c:formatCode>
                <c:ptCount val="9"/>
                <c:pt idx="0">
                  <c:v>0.2</c:v>
                </c:pt>
                <c:pt idx="1">
                  <c:v>0.125</c:v>
                </c:pt>
                <c:pt idx="2">
                  <c:v>4.6052631578947366E-2</c:v>
                </c:pt>
                <c:pt idx="3">
                  <c:v>5.5900621118012424E-2</c:v>
                </c:pt>
                <c:pt idx="4">
                  <c:v>5.9139784946236562E-2</c:v>
                </c:pt>
                <c:pt idx="5">
                  <c:v>3.8461538461538464E-2</c:v>
                </c:pt>
                <c:pt idx="6">
                  <c:v>3.048780487804878E-2</c:v>
                </c:pt>
                <c:pt idx="7">
                  <c:v>4.7619047619047616E-2</c:v>
                </c:pt>
                <c:pt idx="8">
                  <c:v>3.0769230769230771E-2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96-4D6F-B268-4985044485D2}"/>
            </c:ext>
          </c:extLst>
        </c:ser>
        <c:ser>
          <c:idx val="7"/>
          <c:order val="6"/>
          <c:tx>
            <c:strRef>
              <c:f>ações_concluídas!$B$100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ações_concluídas!$C$100:$K$100</c:f>
              <c:numCache>
                <c:formatCode>0%</c:formatCode>
                <c:ptCount val="9"/>
                <c:pt idx="0">
                  <c:v>0.2</c:v>
                </c:pt>
                <c:pt idx="1">
                  <c:v>1.2500000000000001E-2</c:v>
                </c:pt>
                <c:pt idx="2">
                  <c:v>2.6315789473684209E-2</c:v>
                </c:pt>
                <c:pt idx="3">
                  <c:v>1.8633540372670808E-2</c:v>
                </c:pt>
                <c:pt idx="4">
                  <c:v>3.2258064516129031E-2</c:v>
                </c:pt>
                <c:pt idx="5">
                  <c:v>1.9230769230769232E-2</c:v>
                </c:pt>
                <c:pt idx="6">
                  <c:v>1.8292682926829267E-2</c:v>
                </c:pt>
                <c:pt idx="7">
                  <c:v>1.5873015873015872E-2</c:v>
                </c:pt>
                <c:pt idx="8">
                  <c:v>3.5897435897435895E-2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96-4D6F-B268-4985044485D2}"/>
            </c:ext>
          </c:extLst>
        </c:ser>
        <c:ser>
          <c:idx val="8"/>
          <c:order val="7"/>
          <c:tx>
            <c:strRef>
              <c:f>ações_concluídas!$B$101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ações_concluídas!$C$101:$K$101</c:f>
              <c:numCache>
                <c:formatCode>0%</c:formatCode>
                <c:ptCount val="9"/>
                <c:pt idx="0">
                  <c:v>0</c:v>
                </c:pt>
                <c:pt idx="1">
                  <c:v>1.2500000000000001E-2</c:v>
                </c:pt>
                <c:pt idx="2">
                  <c:v>1.3157894736842105E-2</c:v>
                </c:pt>
                <c:pt idx="3">
                  <c:v>1.8633540372670808E-2</c:v>
                </c:pt>
                <c:pt idx="4">
                  <c:v>2.6881720430107527E-2</c:v>
                </c:pt>
                <c:pt idx="5">
                  <c:v>6.41025641025641E-3</c:v>
                </c:pt>
                <c:pt idx="6">
                  <c:v>1.2195121951219513E-2</c:v>
                </c:pt>
                <c:pt idx="7">
                  <c:v>1.5873015873015872E-2</c:v>
                </c:pt>
                <c:pt idx="8">
                  <c:v>4.6153846153846156E-2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96-4D6F-B268-4985044485D2}"/>
            </c:ext>
          </c:extLst>
        </c:ser>
        <c:ser>
          <c:idx val="9"/>
          <c:order val="8"/>
          <c:tx>
            <c:strRef>
              <c:f>ações_concluídas!$B$102</c:f>
              <c:strCache>
                <c:ptCount val="1"/>
                <c:pt idx="0">
                  <c:v>Outros</c:v>
                </c:pt>
              </c:strCache>
            </c:strRef>
          </c:tx>
          <c:invertIfNegative val="0"/>
          <c:cat>
            <c:numRef>
              <c:f>ações_concluídas!$C$93:$K$93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ações_concluídas!$C$102:$K$102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1.9230769230769232E-2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6-4D6F-B268-498504448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8562368"/>
        <c:axId val="1"/>
        <c:axId val="0"/>
      </c:bar3DChart>
      <c:catAx>
        <c:axId val="51856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5623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77126640693115"/>
          <c:y val="3.150345643414292E-3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ações_andamento!$B$97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1-EFDE-4F18-8E04-D81187D2E181}"/>
              </c:ext>
            </c:extLst>
          </c:dPt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ações_andamento!$C$97:$K$97</c:f>
              <c:numCache>
                <c:formatCode>0%</c:formatCode>
                <c:ptCount val="9"/>
                <c:pt idx="0">
                  <c:v>0.33333333333333331</c:v>
                </c:pt>
                <c:pt idx="1">
                  <c:v>0.41025641025641024</c:v>
                </c:pt>
                <c:pt idx="2">
                  <c:v>0.26315789473684209</c:v>
                </c:pt>
                <c:pt idx="3">
                  <c:v>0.46341463414634149</c:v>
                </c:pt>
                <c:pt idx="4">
                  <c:v>0.27906976744186046</c:v>
                </c:pt>
                <c:pt idx="5">
                  <c:v>0.31666666666666665</c:v>
                </c:pt>
                <c:pt idx="6">
                  <c:v>0.20547945205479451</c:v>
                </c:pt>
                <c:pt idx="7">
                  <c:v>0.2</c:v>
                </c:pt>
                <c:pt idx="8">
                  <c:v>0.18840579710144928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DE-4F18-8E04-D81187D2E181}"/>
            </c:ext>
          </c:extLst>
        </c:ser>
        <c:ser>
          <c:idx val="5"/>
          <c:order val="1"/>
          <c:tx>
            <c:strRef>
              <c:f>ações_andamento!$B$99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ações_andamento!$C$99:$K$99</c:f>
              <c:numCache>
                <c:formatCode>0%</c:formatCode>
                <c:ptCount val="9"/>
                <c:pt idx="0">
                  <c:v>0.16666666666666666</c:v>
                </c:pt>
                <c:pt idx="1">
                  <c:v>0.15384615384615385</c:v>
                </c:pt>
                <c:pt idx="2">
                  <c:v>0.28947368421052633</c:v>
                </c:pt>
                <c:pt idx="3">
                  <c:v>0.17073170731707318</c:v>
                </c:pt>
                <c:pt idx="4">
                  <c:v>0.18604651162790697</c:v>
                </c:pt>
                <c:pt idx="5">
                  <c:v>0.28333333333333333</c:v>
                </c:pt>
                <c:pt idx="6">
                  <c:v>0.31506849315068491</c:v>
                </c:pt>
                <c:pt idx="7">
                  <c:v>0.25714285714285712</c:v>
                </c:pt>
                <c:pt idx="8">
                  <c:v>0.37681159420289856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DE-4F18-8E04-D81187D2E181}"/>
            </c:ext>
          </c:extLst>
        </c:ser>
        <c:ser>
          <c:idx val="0"/>
          <c:order val="2"/>
          <c:tx>
            <c:strRef>
              <c:f>ações_andamento!$B$100</c:f>
              <c:strCache>
                <c:ptCount val="1"/>
                <c:pt idx="0">
                  <c:v>Tecnologia e Produção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ações_andamento!$C$100:$K$100</c:f>
              <c:numCache>
                <c:formatCode>0%</c:formatCode>
                <c:ptCount val="9"/>
                <c:pt idx="0">
                  <c:v>0</c:v>
                </c:pt>
                <c:pt idx="1">
                  <c:v>0.20512820512820512</c:v>
                </c:pt>
                <c:pt idx="2">
                  <c:v>0.23684210526315788</c:v>
                </c:pt>
                <c:pt idx="3">
                  <c:v>0.21951219512195122</c:v>
                </c:pt>
                <c:pt idx="4">
                  <c:v>0.20930232558139536</c:v>
                </c:pt>
                <c:pt idx="5">
                  <c:v>0.16666666666666666</c:v>
                </c:pt>
                <c:pt idx="6">
                  <c:v>0.21917808219178081</c:v>
                </c:pt>
                <c:pt idx="7">
                  <c:v>0.25714285714285712</c:v>
                </c:pt>
                <c:pt idx="8">
                  <c:v>0.18840579710144928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DE-4F18-8E04-D81187D2E181}"/>
            </c:ext>
          </c:extLst>
        </c:ser>
        <c:ser>
          <c:idx val="1"/>
          <c:order val="3"/>
          <c:tx>
            <c:strRef>
              <c:f>ações_andamento!$B$95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ações_andamento!$C$95:$K$95</c:f>
              <c:numCache>
                <c:formatCode>0%</c:formatCode>
                <c:ptCount val="9"/>
                <c:pt idx="0">
                  <c:v>0</c:v>
                </c:pt>
                <c:pt idx="1">
                  <c:v>5.128205128205128E-2</c:v>
                </c:pt>
                <c:pt idx="2">
                  <c:v>0.10526315789473684</c:v>
                </c:pt>
                <c:pt idx="3">
                  <c:v>4.878048780487805E-2</c:v>
                </c:pt>
                <c:pt idx="4">
                  <c:v>0.13953488372093023</c:v>
                </c:pt>
                <c:pt idx="5">
                  <c:v>0.15</c:v>
                </c:pt>
                <c:pt idx="6">
                  <c:v>8.2191780821917804E-2</c:v>
                </c:pt>
                <c:pt idx="7">
                  <c:v>0.1</c:v>
                </c:pt>
                <c:pt idx="8">
                  <c:v>0.10144927536231885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DE-4F18-8E04-D81187D2E181}"/>
            </c:ext>
          </c:extLst>
        </c:ser>
        <c:ser>
          <c:idx val="2"/>
          <c:order val="4"/>
          <c:tx>
            <c:strRef>
              <c:f>ações_andamento!$B$98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ações_andamento!$C$98:$K$98</c:f>
              <c:numCache>
                <c:formatCode>0%</c:formatCode>
                <c:ptCount val="9"/>
                <c:pt idx="0">
                  <c:v>0.16666666666666666</c:v>
                </c:pt>
                <c:pt idx="1">
                  <c:v>0.12820512820512819</c:v>
                </c:pt>
                <c:pt idx="2">
                  <c:v>7.8947368421052627E-2</c:v>
                </c:pt>
                <c:pt idx="3">
                  <c:v>9.7560975609756101E-2</c:v>
                </c:pt>
                <c:pt idx="4">
                  <c:v>6.9767441860465115E-2</c:v>
                </c:pt>
                <c:pt idx="5">
                  <c:v>0.05</c:v>
                </c:pt>
                <c:pt idx="6">
                  <c:v>6.8493150684931503E-2</c:v>
                </c:pt>
                <c:pt idx="7">
                  <c:v>0.11428571428571428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DE-4F18-8E04-D81187D2E181}"/>
            </c:ext>
          </c:extLst>
        </c:ser>
        <c:ser>
          <c:idx val="6"/>
          <c:order val="5"/>
          <c:tx>
            <c:strRef>
              <c:f>ações_andamento!$B$96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ações_andamento!$C$96:$K$96</c:f>
              <c:numCache>
                <c:formatCode>0%</c:formatCode>
                <c:ptCount val="9"/>
                <c:pt idx="0">
                  <c:v>0.16666666666666666</c:v>
                </c:pt>
                <c:pt idx="1">
                  <c:v>2.564102564102564E-2</c:v>
                </c:pt>
                <c:pt idx="2">
                  <c:v>0</c:v>
                </c:pt>
                <c:pt idx="3">
                  <c:v>0</c:v>
                </c:pt>
                <c:pt idx="4">
                  <c:v>4.6511627906976744E-2</c:v>
                </c:pt>
                <c:pt idx="5">
                  <c:v>3.3333333333333333E-2</c:v>
                </c:pt>
                <c:pt idx="6">
                  <c:v>4.1095890410958902E-2</c:v>
                </c:pt>
                <c:pt idx="7">
                  <c:v>2.8571428571428571E-2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DE-4F18-8E04-D81187D2E181}"/>
            </c:ext>
          </c:extLst>
        </c:ser>
        <c:ser>
          <c:idx val="7"/>
          <c:order val="6"/>
          <c:tx>
            <c:strRef>
              <c:f>ações_andamento!$B$94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ações_andamento!$C$94:$K$94</c:f>
              <c:numCache>
                <c:formatCode>0%</c:formatCode>
                <c:ptCount val="9"/>
                <c:pt idx="0">
                  <c:v>0.16666666666666666</c:v>
                </c:pt>
                <c:pt idx="1">
                  <c:v>2.564102564102564E-2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2.7397260273972601E-2</c:v>
                </c:pt>
                <c:pt idx="7">
                  <c:v>1.4285714285714285E-2</c:v>
                </c:pt>
                <c:pt idx="8">
                  <c:v>1.4492753623188406E-2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DE-4F18-8E04-D81187D2E181}"/>
            </c:ext>
          </c:extLst>
        </c:ser>
        <c:ser>
          <c:idx val="8"/>
          <c:order val="7"/>
          <c:tx>
            <c:strRef>
              <c:f>ações_andamento!$B$101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ações_andamento!$C$101:$K$101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2.6315789473684209E-2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4.1095890410958902E-2</c:v>
                </c:pt>
                <c:pt idx="7">
                  <c:v>2.8571428571428571E-2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DE-4F18-8E04-D81187D2E181}"/>
            </c:ext>
          </c:extLst>
        </c:ser>
        <c:ser>
          <c:idx val="9"/>
          <c:order val="8"/>
          <c:tx>
            <c:strRef>
              <c:f>ações_andamento!$B$102</c:f>
              <c:strCache>
                <c:ptCount val="1"/>
                <c:pt idx="0">
                  <c:v>Outros</c:v>
                </c:pt>
              </c:strCache>
            </c:strRef>
          </c:tx>
          <c:invertIfNegative val="0"/>
          <c:cat>
            <c:numRef>
              <c:f>ações_andamento!$C$93:$K$93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ações_andamento!$C$102:$K$102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6.9767441860465115E-2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DE-4F18-8E04-D81187D2E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7413784"/>
        <c:axId val="1"/>
        <c:axId val="0"/>
      </c:bar3DChart>
      <c:catAx>
        <c:axId val="51741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74137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31"/>
          <c:y val="2.0423228346456694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ações_aprovadas!$B$94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1-EB73-4EA6-AD7B-23EB0C6E6DD1}"/>
              </c:ext>
            </c:extLst>
          </c:dPt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ações_aprovadas!$C$94:$K$94</c:f>
              <c:numCache>
                <c:formatCode>0%</c:formatCode>
                <c:ptCount val="9"/>
                <c:pt idx="0">
                  <c:v>0.27272727272727271</c:v>
                </c:pt>
                <c:pt idx="1">
                  <c:v>0.48672566371681414</c:v>
                </c:pt>
                <c:pt idx="2">
                  <c:v>0.39072847682119205</c:v>
                </c:pt>
                <c:pt idx="3">
                  <c:v>0.42073170731707316</c:v>
                </c:pt>
                <c:pt idx="4">
                  <c:v>0.34574468085106386</c:v>
                </c:pt>
                <c:pt idx="5">
                  <c:v>0.3583815028901734</c:v>
                </c:pt>
                <c:pt idx="6">
                  <c:v>0.2711864406779661</c:v>
                </c:pt>
                <c:pt idx="7">
                  <c:v>0.28688524590163933</c:v>
                </c:pt>
                <c:pt idx="8">
                  <c:v>0.30845771144278605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73-4EA6-AD7B-23EB0C6E6DD1}"/>
            </c:ext>
          </c:extLst>
        </c:ser>
        <c:ser>
          <c:idx val="5"/>
          <c:order val="1"/>
          <c:tx>
            <c:strRef>
              <c:f>ações_aprovadas!$B$96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ações_aprovadas!$C$96:$K$96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0.12389380530973451</c:v>
                </c:pt>
                <c:pt idx="2">
                  <c:v>0.23178807947019867</c:v>
                </c:pt>
                <c:pt idx="3">
                  <c:v>0.20121951219512196</c:v>
                </c:pt>
                <c:pt idx="4">
                  <c:v>0.18085106382978725</c:v>
                </c:pt>
                <c:pt idx="5">
                  <c:v>0.23121387283236994</c:v>
                </c:pt>
                <c:pt idx="6">
                  <c:v>0.22033898305084745</c:v>
                </c:pt>
                <c:pt idx="7">
                  <c:v>0.23770491803278687</c:v>
                </c:pt>
                <c:pt idx="8">
                  <c:v>0.20895522388059701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73-4EA6-AD7B-23EB0C6E6DD1}"/>
            </c:ext>
          </c:extLst>
        </c:ser>
        <c:ser>
          <c:idx val="0"/>
          <c:order val="2"/>
          <c:tx>
            <c:strRef>
              <c:f>ações_aprovadas!$B$95</c:f>
              <c:strCache>
                <c:ptCount val="1"/>
                <c:pt idx="0">
                  <c:v>Tecnologia e Produção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ações_aprovadas!$C$95:$K$95</c:f>
              <c:numCache>
                <c:formatCode>0%</c:formatCode>
                <c:ptCount val="9"/>
                <c:pt idx="0">
                  <c:v>9.0909090909090912E-2</c:v>
                </c:pt>
                <c:pt idx="1">
                  <c:v>0.13274336283185842</c:v>
                </c:pt>
                <c:pt idx="2">
                  <c:v>0.11258278145695365</c:v>
                </c:pt>
                <c:pt idx="3">
                  <c:v>0.13414634146341464</c:v>
                </c:pt>
                <c:pt idx="4">
                  <c:v>0.10106382978723404</c:v>
                </c:pt>
                <c:pt idx="5">
                  <c:v>0.14450867052023122</c:v>
                </c:pt>
                <c:pt idx="6">
                  <c:v>0.23728813559322035</c:v>
                </c:pt>
                <c:pt idx="7">
                  <c:v>0.19672131147540983</c:v>
                </c:pt>
                <c:pt idx="8">
                  <c:v>0.1691542288557214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73-4EA6-AD7B-23EB0C6E6DD1}"/>
            </c:ext>
          </c:extLst>
        </c:ser>
        <c:ser>
          <c:idx val="1"/>
          <c:order val="3"/>
          <c:tx>
            <c:strRef>
              <c:f>ações_aprovadas!$B$97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ações_aprovadas!$C$97:$K$97</c:f>
              <c:numCache>
                <c:formatCode>0%</c:formatCode>
                <c:ptCount val="9"/>
                <c:pt idx="0">
                  <c:v>0</c:v>
                </c:pt>
                <c:pt idx="1">
                  <c:v>8.8495575221238937E-2</c:v>
                </c:pt>
                <c:pt idx="2">
                  <c:v>0.13907284768211919</c:v>
                </c:pt>
                <c:pt idx="3">
                  <c:v>0.10975609756097561</c:v>
                </c:pt>
                <c:pt idx="4">
                  <c:v>0.10638297872340426</c:v>
                </c:pt>
                <c:pt idx="5">
                  <c:v>9.8265895953757232E-2</c:v>
                </c:pt>
                <c:pt idx="6">
                  <c:v>9.6045197740112997E-2</c:v>
                </c:pt>
                <c:pt idx="7">
                  <c:v>0.13114754098360656</c:v>
                </c:pt>
                <c:pt idx="8">
                  <c:v>0.1044776119402985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73-4EA6-AD7B-23EB0C6E6DD1}"/>
            </c:ext>
          </c:extLst>
        </c:ser>
        <c:ser>
          <c:idx val="2"/>
          <c:order val="4"/>
          <c:tx>
            <c:strRef>
              <c:f>ações_aprovadas!$B$98</c:f>
              <c:strCache>
                <c:ptCount val="1"/>
                <c:pt idx="0">
                  <c:v>Meio ambiente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ações_aprovadas!$C$98:$K$98</c:f>
              <c:numCache>
                <c:formatCode>0%</c:formatCode>
                <c:ptCount val="9"/>
                <c:pt idx="0">
                  <c:v>9.0909090909090912E-2</c:v>
                </c:pt>
                <c:pt idx="1">
                  <c:v>6.1946902654867256E-2</c:v>
                </c:pt>
                <c:pt idx="2">
                  <c:v>4.6357615894039736E-2</c:v>
                </c:pt>
                <c:pt idx="3">
                  <c:v>4.878048780487805E-2</c:v>
                </c:pt>
                <c:pt idx="4">
                  <c:v>0.12234042553191489</c:v>
                </c:pt>
                <c:pt idx="5">
                  <c:v>0.10982658959537572</c:v>
                </c:pt>
                <c:pt idx="6">
                  <c:v>8.4745762711864403E-2</c:v>
                </c:pt>
                <c:pt idx="7">
                  <c:v>9.0163934426229511E-2</c:v>
                </c:pt>
                <c:pt idx="8">
                  <c:v>8.9552238805970144E-2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73-4EA6-AD7B-23EB0C6E6DD1}"/>
            </c:ext>
          </c:extLst>
        </c:ser>
        <c:ser>
          <c:idx val="6"/>
          <c:order val="5"/>
          <c:tx>
            <c:strRef>
              <c:f>ações_aprovadas!$B$100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ações_aprovadas!$C$100:$K$100</c:f>
              <c:numCache>
                <c:formatCode>0%</c:formatCode>
                <c:ptCount val="9"/>
                <c:pt idx="0">
                  <c:v>0.18181818181818182</c:v>
                </c:pt>
                <c:pt idx="1">
                  <c:v>8.8495575221238937E-2</c:v>
                </c:pt>
                <c:pt idx="2">
                  <c:v>3.9735099337748346E-2</c:v>
                </c:pt>
                <c:pt idx="3">
                  <c:v>5.4878048780487805E-2</c:v>
                </c:pt>
                <c:pt idx="4">
                  <c:v>6.9148936170212769E-2</c:v>
                </c:pt>
                <c:pt idx="5">
                  <c:v>3.4682080924855488E-2</c:v>
                </c:pt>
                <c:pt idx="6">
                  <c:v>3.3898305084745763E-2</c:v>
                </c:pt>
                <c:pt idx="7">
                  <c:v>4.0983606557377046E-2</c:v>
                </c:pt>
                <c:pt idx="8">
                  <c:v>3.482587064676617E-2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73-4EA6-AD7B-23EB0C6E6DD1}"/>
            </c:ext>
          </c:extLst>
        </c:ser>
        <c:ser>
          <c:idx val="7"/>
          <c:order val="6"/>
          <c:tx>
            <c:strRef>
              <c:f>ações_aprovadas!$B$99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ações_aprovadas!$C$99:$K$99</c:f>
              <c:numCache>
                <c:formatCode>0%</c:formatCode>
                <c:ptCount val="9"/>
                <c:pt idx="0">
                  <c:v>0.18181818181818182</c:v>
                </c:pt>
                <c:pt idx="1">
                  <c:v>8.8495575221238937E-3</c:v>
                </c:pt>
                <c:pt idx="2">
                  <c:v>1.9867549668874173E-2</c:v>
                </c:pt>
                <c:pt idx="3">
                  <c:v>1.8292682926829267E-2</c:v>
                </c:pt>
                <c:pt idx="4">
                  <c:v>3.1914893617021274E-2</c:v>
                </c:pt>
                <c:pt idx="5">
                  <c:v>1.7341040462427744E-2</c:v>
                </c:pt>
                <c:pt idx="6">
                  <c:v>2.8248587570621469E-2</c:v>
                </c:pt>
                <c:pt idx="7">
                  <c:v>8.1967213114754103E-3</c:v>
                </c:pt>
                <c:pt idx="8">
                  <c:v>3.482587064676617E-2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73-4EA6-AD7B-23EB0C6E6DD1}"/>
            </c:ext>
          </c:extLst>
        </c:ser>
        <c:ser>
          <c:idx val="8"/>
          <c:order val="7"/>
          <c:tx>
            <c:strRef>
              <c:f>ações_aprovadas!$B$101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ações_aprovadas!$C$101:$K$101</c:f>
              <c:numCache>
                <c:formatCode>0%</c:formatCode>
                <c:ptCount val="9"/>
                <c:pt idx="0">
                  <c:v>0</c:v>
                </c:pt>
                <c:pt idx="1">
                  <c:v>8.8495575221238937E-3</c:v>
                </c:pt>
                <c:pt idx="2">
                  <c:v>1.9867549668874173E-2</c:v>
                </c:pt>
                <c:pt idx="3">
                  <c:v>1.2195121951219513E-2</c:v>
                </c:pt>
                <c:pt idx="4">
                  <c:v>2.6595744680851064E-2</c:v>
                </c:pt>
                <c:pt idx="5">
                  <c:v>5.7803468208092483E-3</c:v>
                </c:pt>
                <c:pt idx="6">
                  <c:v>2.8248587570621469E-2</c:v>
                </c:pt>
                <c:pt idx="7">
                  <c:v>8.1967213114754103E-3</c:v>
                </c:pt>
                <c:pt idx="8">
                  <c:v>4.975124378109453E-2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B73-4EA6-AD7B-23EB0C6E6DD1}"/>
            </c:ext>
          </c:extLst>
        </c:ser>
        <c:ser>
          <c:idx val="9"/>
          <c:order val="8"/>
          <c:tx>
            <c:strRef>
              <c:f>ações_aprovadas!$B$102</c:f>
              <c:strCache>
                <c:ptCount val="1"/>
                <c:pt idx="0">
                  <c:v>Outros</c:v>
                </c:pt>
              </c:strCache>
            </c:strRef>
          </c:tx>
          <c:invertIfNegative val="0"/>
          <c:cat>
            <c:numRef>
              <c:f>ações_aprovadas!$C$93:$K$93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ações_aprovadas!$C$102:$K$102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1.5957446808510637E-2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73-4EA6-AD7B-23EB0C6E6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9718056"/>
        <c:axId val="1"/>
        <c:axId val="0"/>
      </c:bar3DChart>
      <c:catAx>
        <c:axId val="519718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97180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27"/>
          <c:y val="2.0376845865512818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ações_execução!$B$128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4D4D"/>
              </a:solidFill>
            </c:spPr>
            <c:extLst>
              <c:ext xmlns:c16="http://schemas.microsoft.com/office/drawing/2014/chart" uri="{C3380CC4-5D6E-409C-BE32-E72D297353CC}">
                <c16:uniqueId val="{00000001-2E13-4A11-9783-0D5B37B46777}"/>
              </c:ext>
            </c:extLst>
          </c:dPt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ações_execução!$C$128:$K$128</c:f>
              <c:numCache>
                <c:formatCode>0%</c:formatCode>
                <c:ptCount val="9"/>
                <c:pt idx="0">
                  <c:v>0.27272727272727271</c:v>
                </c:pt>
                <c:pt idx="1">
                  <c:v>0.26050420168067229</c:v>
                </c:pt>
                <c:pt idx="2">
                  <c:v>0.26842105263157895</c:v>
                </c:pt>
                <c:pt idx="3">
                  <c:v>0.29207920792079206</c:v>
                </c:pt>
                <c:pt idx="4">
                  <c:v>0.3056768558951965</c:v>
                </c:pt>
                <c:pt idx="5">
                  <c:v>0.31944444444444442</c:v>
                </c:pt>
                <c:pt idx="6">
                  <c:v>0.25738396624472576</c:v>
                </c:pt>
                <c:pt idx="7">
                  <c:v>0.17857142857142858</c:v>
                </c:pt>
                <c:pt idx="8">
                  <c:v>0.20454545454545456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13-4A11-9783-0D5B37B46777}"/>
            </c:ext>
          </c:extLst>
        </c:ser>
        <c:ser>
          <c:idx val="5"/>
          <c:order val="1"/>
          <c:tx>
            <c:strRef>
              <c:f>ações_execução!$B$130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ações_execução!$C$130:$K$130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0.1092436974789916</c:v>
                </c:pt>
                <c:pt idx="2">
                  <c:v>0.17894736842105263</c:v>
                </c:pt>
                <c:pt idx="3">
                  <c:v>0.20297029702970298</c:v>
                </c:pt>
                <c:pt idx="4">
                  <c:v>0.1703056768558952</c:v>
                </c:pt>
                <c:pt idx="5">
                  <c:v>0.18518518518518517</c:v>
                </c:pt>
                <c:pt idx="6">
                  <c:v>0.20675105485232068</c:v>
                </c:pt>
                <c:pt idx="7">
                  <c:v>0.23469387755102042</c:v>
                </c:pt>
                <c:pt idx="8">
                  <c:v>0.2196969696969697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13-4A11-9783-0D5B37B46777}"/>
            </c:ext>
          </c:extLst>
        </c:ser>
        <c:ser>
          <c:idx val="0"/>
          <c:order val="2"/>
          <c:tx>
            <c:strRef>
              <c:f>ações_execução!$B$129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ações_execução!$C$129:$K$129</c:f>
              <c:numCache>
                <c:formatCode>0%</c:formatCode>
                <c:ptCount val="9"/>
                <c:pt idx="0">
                  <c:v>0.27272727272727271</c:v>
                </c:pt>
                <c:pt idx="1">
                  <c:v>0.16806722689075632</c:v>
                </c:pt>
                <c:pt idx="2">
                  <c:v>0.17894736842105263</c:v>
                </c:pt>
                <c:pt idx="3">
                  <c:v>0.15346534653465346</c:v>
                </c:pt>
                <c:pt idx="4">
                  <c:v>0.11353711790393013</c:v>
                </c:pt>
                <c:pt idx="5">
                  <c:v>0.16203703703703703</c:v>
                </c:pt>
                <c:pt idx="6">
                  <c:v>0.20253164556962025</c:v>
                </c:pt>
                <c:pt idx="7">
                  <c:v>0.20918367346938777</c:v>
                </c:pt>
                <c:pt idx="8">
                  <c:v>0.16287878787878787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13-4A11-9783-0D5B37B46777}"/>
            </c:ext>
          </c:extLst>
        </c:ser>
        <c:ser>
          <c:idx val="2"/>
          <c:order val="3"/>
          <c:tx>
            <c:strRef>
              <c:f>ações_execução!$B$132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ações_execução!$C$132:$K$132</c:f>
              <c:numCache>
                <c:formatCode>0%</c:formatCode>
                <c:ptCount val="9"/>
                <c:pt idx="0">
                  <c:v>9.0909090909090912E-2</c:v>
                </c:pt>
                <c:pt idx="1">
                  <c:v>8.4033613445378158E-2</c:v>
                </c:pt>
                <c:pt idx="2">
                  <c:v>3.1578947368421054E-2</c:v>
                </c:pt>
                <c:pt idx="3">
                  <c:v>7.4257425742574254E-2</c:v>
                </c:pt>
                <c:pt idx="4">
                  <c:v>0.10480349344978165</c:v>
                </c:pt>
                <c:pt idx="5">
                  <c:v>5.0925925925925923E-2</c:v>
                </c:pt>
                <c:pt idx="6">
                  <c:v>8.0168776371308023E-2</c:v>
                </c:pt>
                <c:pt idx="7">
                  <c:v>7.1428571428571425E-2</c:v>
                </c:pt>
                <c:pt idx="8">
                  <c:v>7.575757575757576E-2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13-4A11-9783-0D5B37B46777}"/>
            </c:ext>
          </c:extLst>
        </c:ser>
        <c:ser>
          <c:idx val="1"/>
          <c:order val="4"/>
          <c:tx>
            <c:strRef>
              <c:f>ações_execução!$B$131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ações_execução!$C$131:$K$131</c:f>
              <c:numCache>
                <c:formatCode>0%</c:formatCode>
                <c:ptCount val="9"/>
                <c:pt idx="0">
                  <c:v>0</c:v>
                </c:pt>
                <c:pt idx="1">
                  <c:v>0.21848739495798319</c:v>
                </c:pt>
                <c:pt idx="2">
                  <c:v>0.15263157894736842</c:v>
                </c:pt>
                <c:pt idx="3">
                  <c:v>0.12376237623762376</c:v>
                </c:pt>
                <c:pt idx="4">
                  <c:v>8.7336244541484712E-2</c:v>
                </c:pt>
                <c:pt idx="5">
                  <c:v>0.10185185185185185</c:v>
                </c:pt>
                <c:pt idx="6">
                  <c:v>0.10970464135021098</c:v>
                </c:pt>
                <c:pt idx="7">
                  <c:v>0.13775510204081631</c:v>
                </c:pt>
                <c:pt idx="8">
                  <c:v>0.10984848484848485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13-4A11-9783-0D5B37B46777}"/>
            </c:ext>
          </c:extLst>
        </c:ser>
        <c:ser>
          <c:idx val="7"/>
          <c:order val="5"/>
          <c:tx>
            <c:strRef>
              <c:f>ações_execução!$B$133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ações_execução!$C$133:$K$133</c:f>
              <c:numCache>
                <c:formatCode>0%</c:formatCode>
                <c:ptCount val="9"/>
                <c:pt idx="0">
                  <c:v>9.0909090909090912E-2</c:v>
                </c:pt>
                <c:pt idx="1">
                  <c:v>2.5210084033613446E-2</c:v>
                </c:pt>
                <c:pt idx="2">
                  <c:v>2.1052631578947368E-2</c:v>
                </c:pt>
                <c:pt idx="3">
                  <c:v>3.4653465346534656E-2</c:v>
                </c:pt>
                <c:pt idx="4">
                  <c:v>5.6768558951965066E-2</c:v>
                </c:pt>
                <c:pt idx="5">
                  <c:v>4.1666666666666664E-2</c:v>
                </c:pt>
                <c:pt idx="6">
                  <c:v>5.4852320675105488E-2</c:v>
                </c:pt>
                <c:pt idx="7">
                  <c:v>6.6326530612244902E-2</c:v>
                </c:pt>
                <c:pt idx="8">
                  <c:v>9.4696969696969696E-2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13-4A11-9783-0D5B37B46777}"/>
            </c:ext>
          </c:extLst>
        </c:ser>
        <c:ser>
          <c:idx val="6"/>
          <c:order val="6"/>
          <c:tx>
            <c:strRef>
              <c:f>ações_execução!$B$134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ações_execução!$C$134:$K$134</c:f>
              <c:numCache>
                <c:formatCode>0%</c:formatCode>
                <c:ptCount val="9"/>
                <c:pt idx="0">
                  <c:v>0</c:v>
                </c:pt>
                <c:pt idx="1">
                  <c:v>5.0420168067226892E-2</c:v>
                </c:pt>
                <c:pt idx="2">
                  <c:v>8.9473684210526316E-2</c:v>
                </c:pt>
                <c:pt idx="3">
                  <c:v>4.4554455445544552E-2</c:v>
                </c:pt>
                <c:pt idx="4">
                  <c:v>8.296943231441048E-2</c:v>
                </c:pt>
                <c:pt idx="5">
                  <c:v>4.6296296296296294E-2</c:v>
                </c:pt>
                <c:pt idx="6">
                  <c:v>4.2194092827004218E-2</c:v>
                </c:pt>
                <c:pt idx="7">
                  <c:v>3.0612244897959183E-2</c:v>
                </c:pt>
                <c:pt idx="8">
                  <c:v>5.6818181818181816E-2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13-4A11-9783-0D5B37B46777}"/>
            </c:ext>
          </c:extLst>
        </c:ser>
        <c:ser>
          <c:idx val="8"/>
          <c:order val="7"/>
          <c:tx>
            <c:strRef>
              <c:f>ações_execução!$B$135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ações_execução!$C$135:$K$135</c:f>
              <c:numCache>
                <c:formatCode>0%</c:formatCode>
                <c:ptCount val="9"/>
                <c:pt idx="0">
                  <c:v>9.0909090909090912E-2</c:v>
                </c:pt>
                <c:pt idx="1">
                  <c:v>8.4033613445378158E-2</c:v>
                </c:pt>
                <c:pt idx="2">
                  <c:v>6.8421052631578952E-2</c:v>
                </c:pt>
                <c:pt idx="3">
                  <c:v>5.4455445544554455E-2</c:v>
                </c:pt>
                <c:pt idx="4">
                  <c:v>5.2401746724890827E-2</c:v>
                </c:pt>
                <c:pt idx="5">
                  <c:v>6.9444444444444448E-2</c:v>
                </c:pt>
                <c:pt idx="6">
                  <c:v>2.9535864978902954E-2</c:v>
                </c:pt>
                <c:pt idx="7">
                  <c:v>3.5714285714285712E-2</c:v>
                </c:pt>
                <c:pt idx="8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E13-4A11-9783-0D5B37B46777}"/>
            </c:ext>
          </c:extLst>
        </c:ser>
        <c:ser>
          <c:idx val="9"/>
          <c:order val="8"/>
          <c:tx>
            <c:strRef>
              <c:f>ações_execução!$B$136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ações_execução!$C$127:$K$127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ações_execução!$C$136:$K$136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1.0526315789473684E-2</c:v>
                </c:pt>
                <c:pt idx="3">
                  <c:v>1.9801980198019802E-2</c:v>
                </c:pt>
                <c:pt idx="4">
                  <c:v>2.6200873362445413E-2</c:v>
                </c:pt>
                <c:pt idx="5">
                  <c:v>2.3148148148148147E-2</c:v>
                </c:pt>
                <c:pt idx="6">
                  <c:v>1.6877637130801686E-2</c:v>
                </c:pt>
                <c:pt idx="7">
                  <c:v>3.5714285714285712E-2</c:v>
                </c:pt>
                <c:pt idx="8">
                  <c:v>3.4090909090909088E-2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E13-4A11-9783-0D5B37B46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8555808"/>
        <c:axId val="1"/>
        <c:axId val="0"/>
      </c:bar3DChart>
      <c:catAx>
        <c:axId val="51855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555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27"/>
          <c:y val="2.0376845865512818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ações_concluídas!$B$128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ações_concluídas!$C$128:$K$128</c:f>
              <c:numCache>
                <c:formatCode>0%</c:formatCode>
                <c:ptCount val="9"/>
                <c:pt idx="0">
                  <c:v>0.4</c:v>
                </c:pt>
                <c:pt idx="1">
                  <c:v>0.27500000000000002</c:v>
                </c:pt>
                <c:pt idx="2">
                  <c:v>0.28289473684210525</c:v>
                </c:pt>
                <c:pt idx="3">
                  <c:v>0.2857142857142857</c:v>
                </c:pt>
                <c:pt idx="4">
                  <c:v>0.27419354838709675</c:v>
                </c:pt>
                <c:pt idx="5">
                  <c:v>0.32051282051282054</c:v>
                </c:pt>
                <c:pt idx="6">
                  <c:v>0.27439024390243905</c:v>
                </c:pt>
                <c:pt idx="7">
                  <c:v>0.18253968253968253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AD-4A7E-B9E7-AD3DBAB88F29}"/>
            </c:ext>
          </c:extLst>
        </c:ser>
        <c:ser>
          <c:idx val="4"/>
          <c:order val="1"/>
          <c:tx>
            <c:strRef>
              <c:f>ações_concluídas!$B$129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DAD-4A7E-B9E7-AD3DBAB88F29}"/>
              </c:ext>
            </c:extLst>
          </c:dPt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ações_concluídas!$C$129:$K$129</c:f>
              <c:numCache>
                <c:formatCode>0%</c:formatCode>
                <c:ptCount val="9"/>
                <c:pt idx="0">
                  <c:v>0.2</c:v>
                </c:pt>
                <c:pt idx="1">
                  <c:v>0.125</c:v>
                </c:pt>
                <c:pt idx="2">
                  <c:v>0.15131578947368421</c:v>
                </c:pt>
                <c:pt idx="3">
                  <c:v>0.21118012422360249</c:v>
                </c:pt>
                <c:pt idx="4">
                  <c:v>0.17204301075268819</c:v>
                </c:pt>
                <c:pt idx="5">
                  <c:v>0.16025641025641027</c:v>
                </c:pt>
                <c:pt idx="6">
                  <c:v>0.18902439024390244</c:v>
                </c:pt>
                <c:pt idx="7">
                  <c:v>0.23015873015873015</c:v>
                </c:pt>
                <c:pt idx="8">
                  <c:v>0.17435897435897435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AD-4A7E-B9E7-AD3DBAB88F29}"/>
            </c:ext>
          </c:extLst>
        </c:ser>
        <c:ser>
          <c:idx val="5"/>
          <c:order val="2"/>
          <c:tx>
            <c:strRef>
              <c:f>ações_concluídas!$B$130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ações_concluídas!$C$130:$K$130</c:f>
              <c:numCache>
                <c:formatCode>0%</c:formatCode>
                <c:ptCount val="9"/>
                <c:pt idx="0">
                  <c:v>0.4</c:v>
                </c:pt>
                <c:pt idx="1">
                  <c:v>0.1125</c:v>
                </c:pt>
                <c:pt idx="2">
                  <c:v>0.16447368421052633</c:v>
                </c:pt>
                <c:pt idx="3">
                  <c:v>0.13043478260869565</c:v>
                </c:pt>
                <c:pt idx="4">
                  <c:v>9.6774193548387094E-2</c:v>
                </c:pt>
                <c:pt idx="5">
                  <c:v>0.17948717948717949</c:v>
                </c:pt>
                <c:pt idx="6">
                  <c:v>0.18902439024390244</c:v>
                </c:pt>
                <c:pt idx="7">
                  <c:v>0.1984126984126984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AD-4A7E-B9E7-AD3DBAB88F29}"/>
            </c:ext>
          </c:extLst>
        </c:ser>
        <c:ser>
          <c:idx val="0"/>
          <c:order val="3"/>
          <c:tx>
            <c:strRef>
              <c:f>ações_concluídas!$B$132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ações_concluídas!$C$132:$K$132</c:f>
              <c:numCache>
                <c:formatCode>0%</c:formatCode>
                <c:ptCount val="9"/>
                <c:pt idx="0">
                  <c:v>0</c:v>
                </c:pt>
                <c:pt idx="1">
                  <c:v>0.1125</c:v>
                </c:pt>
                <c:pt idx="2">
                  <c:v>3.2894736842105261E-2</c:v>
                </c:pt>
                <c:pt idx="3">
                  <c:v>6.8322981366459631E-2</c:v>
                </c:pt>
                <c:pt idx="4">
                  <c:v>0.12365591397849462</c:v>
                </c:pt>
                <c:pt idx="5">
                  <c:v>5.128205128205128E-2</c:v>
                </c:pt>
                <c:pt idx="6">
                  <c:v>6.7073170731707321E-2</c:v>
                </c:pt>
                <c:pt idx="7">
                  <c:v>7.9365079365079361E-2</c:v>
                </c:pt>
                <c:pt idx="8">
                  <c:v>8.7179487179487175E-2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AD-4A7E-B9E7-AD3DBAB88F29}"/>
            </c:ext>
          </c:extLst>
        </c:ser>
        <c:ser>
          <c:idx val="1"/>
          <c:order val="4"/>
          <c:tx>
            <c:strRef>
              <c:f>ações_concluídas!$B$131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ações_concluídas!$C$131:$K$131</c:f>
              <c:numCache>
                <c:formatCode>0%</c:formatCode>
                <c:ptCount val="9"/>
                <c:pt idx="0">
                  <c:v>0</c:v>
                </c:pt>
                <c:pt idx="1">
                  <c:v>0.22500000000000001</c:v>
                </c:pt>
                <c:pt idx="2">
                  <c:v>0.17105263157894737</c:v>
                </c:pt>
                <c:pt idx="3">
                  <c:v>0.14906832298136646</c:v>
                </c:pt>
                <c:pt idx="4">
                  <c:v>8.6021505376344093E-2</c:v>
                </c:pt>
                <c:pt idx="5">
                  <c:v>9.6153846153846159E-2</c:v>
                </c:pt>
                <c:pt idx="6">
                  <c:v>0.12195121951219512</c:v>
                </c:pt>
                <c:pt idx="7">
                  <c:v>0.14285714285714285</c:v>
                </c:pt>
                <c:pt idx="8">
                  <c:v>0.11794871794871795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AD-4A7E-B9E7-AD3DBAB88F29}"/>
            </c:ext>
          </c:extLst>
        </c:ser>
        <c:ser>
          <c:idx val="2"/>
          <c:order val="5"/>
          <c:tx>
            <c:strRef>
              <c:f>ações_concluídas!$B$133</c:f>
              <c:strCache>
                <c:ptCount val="1"/>
                <c:pt idx="0">
                  <c:v>Ciências Exatas e da Terra</c:v>
                </c:pt>
              </c:strCache>
            </c:strRef>
          </c:tx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ações_concluídas!$C$133:$K$133</c:f>
              <c:numCache>
                <c:formatCode>0%</c:formatCode>
                <c:ptCount val="9"/>
                <c:pt idx="0">
                  <c:v>0</c:v>
                </c:pt>
                <c:pt idx="1">
                  <c:v>3.7499999999999999E-2</c:v>
                </c:pt>
                <c:pt idx="2">
                  <c:v>1.9736842105263157E-2</c:v>
                </c:pt>
                <c:pt idx="3">
                  <c:v>3.1055900621118012E-2</c:v>
                </c:pt>
                <c:pt idx="4">
                  <c:v>5.3763440860215055E-2</c:v>
                </c:pt>
                <c:pt idx="5">
                  <c:v>3.8461538461538464E-2</c:v>
                </c:pt>
                <c:pt idx="6">
                  <c:v>6.097560975609756E-2</c:v>
                </c:pt>
                <c:pt idx="7">
                  <c:v>7.1428571428571425E-2</c:v>
                </c:pt>
                <c:pt idx="8">
                  <c:v>9.7435897435897437E-2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AD-4A7E-B9E7-AD3DBAB88F29}"/>
            </c:ext>
          </c:extLst>
        </c:ser>
        <c:ser>
          <c:idx val="6"/>
          <c:order val="6"/>
          <c:tx>
            <c:strRef>
              <c:f>ações_concluídas!$B$134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ações_concluídas!$C$134:$K$134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9.2105263157894732E-2</c:v>
                </c:pt>
                <c:pt idx="3">
                  <c:v>4.9689440993788817E-2</c:v>
                </c:pt>
                <c:pt idx="4">
                  <c:v>0.10215053763440861</c:v>
                </c:pt>
                <c:pt idx="5">
                  <c:v>5.128205128205128E-2</c:v>
                </c:pt>
                <c:pt idx="6">
                  <c:v>4.878048780487805E-2</c:v>
                </c:pt>
                <c:pt idx="7">
                  <c:v>3.1746031746031744E-2</c:v>
                </c:pt>
                <c:pt idx="8">
                  <c:v>6.1538461538461542E-2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AD-4A7E-B9E7-AD3DBAB88F29}"/>
            </c:ext>
          </c:extLst>
        </c:ser>
        <c:ser>
          <c:idx val="7"/>
          <c:order val="7"/>
          <c:tx>
            <c:strRef>
              <c:f>ações_concluídas!$B$135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ações_concluídas!$C$135:$K$135</c:f>
              <c:numCache>
                <c:formatCode>0%</c:formatCode>
                <c:ptCount val="9"/>
                <c:pt idx="0">
                  <c:v>0</c:v>
                </c:pt>
                <c:pt idx="1">
                  <c:v>0.1125</c:v>
                </c:pt>
                <c:pt idx="2">
                  <c:v>7.2368421052631582E-2</c:v>
                </c:pt>
                <c:pt idx="3">
                  <c:v>6.2111801242236024E-2</c:v>
                </c:pt>
                <c:pt idx="4">
                  <c:v>5.9139784946236562E-2</c:v>
                </c:pt>
                <c:pt idx="5">
                  <c:v>7.6923076923076927E-2</c:v>
                </c:pt>
                <c:pt idx="6">
                  <c:v>3.6585365853658534E-2</c:v>
                </c:pt>
                <c:pt idx="7">
                  <c:v>4.7619047619047616E-2</c:v>
                </c:pt>
                <c:pt idx="8">
                  <c:v>4.1025641025641026E-2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AD-4A7E-B9E7-AD3DBAB88F29}"/>
            </c:ext>
          </c:extLst>
        </c:ser>
        <c:ser>
          <c:idx val="8"/>
          <c:order val="8"/>
          <c:tx>
            <c:strRef>
              <c:f>ações_concluídas!$B$136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ações_concluídas!$C$127:$K$127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ações_concluídas!$C$136:$K$136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1.3157894736842105E-2</c:v>
                </c:pt>
                <c:pt idx="3">
                  <c:v>1.2422360248447204E-2</c:v>
                </c:pt>
                <c:pt idx="4">
                  <c:v>3.2258064516129031E-2</c:v>
                </c:pt>
                <c:pt idx="5">
                  <c:v>2.564102564102564E-2</c:v>
                </c:pt>
                <c:pt idx="6">
                  <c:v>1.2195121951219513E-2</c:v>
                </c:pt>
                <c:pt idx="7">
                  <c:v>1.5873015873015872E-2</c:v>
                </c:pt>
                <c:pt idx="8">
                  <c:v>2.0512820512820513E-2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DAD-4A7E-B9E7-AD3DBAB88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7222160"/>
        <c:axId val="1"/>
        <c:axId val="0"/>
      </c:bar3DChart>
      <c:catAx>
        <c:axId val="51722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7222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27"/>
          <c:y val="2.0376845865512818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ações_andamento!$B$132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ações_andamento!$C$132:$K$132</c:f>
              <c:numCache>
                <c:formatCode>0%</c:formatCode>
                <c:ptCount val="9"/>
                <c:pt idx="0">
                  <c:v>0.16666666666666666</c:v>
                </c:pt>
                <c:pt idx="1">
                  <c:v>0.23076923076923078</c:v>
                </c:pt>
                <c:pt idx="2">
                  <c:v>0.21052631578947367</c:v>
                </c:pt>
                <c:pt idx="3">
                  <c:v>0.31707317073170732</c:v>
                </c:pt>
                <c:pt idx="4">
                  <c:v>0.44186046511627908</c:v>
                </c:pt>
                <c:pt idx="5">
                  <c:v>0.31666666666666665</c:v>
                </c:pt>
                <c:pt idx="6">
                  <c:v>0.21917808219178081</c:v>
                </c:pt>
                <c:pt idx="7">
                  <c:v>0.17142857142857143</c:v>
                </c:pt>
                <c:pt idx="8">
                  <c:v>0.21739130434782608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B-471F-8D6A-BE7CF09BB556}"/>
            </c:ext>
          </c:extLst>
        </c:ser>
        <c:ser>
          <c:idx val="5"/>
          <c:order val="1"/>
          <c:tx>
            <c:strRef>
              <c:f>ações_andamento!$B$130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ações_andamento!$C$130:$K$130</c:f>
              <c:numCache>
                <c:formatCode>0%</c:formatCode>
                <c:ptCount val="9"/>
                <c:pt idx="0">
                  <c:v>0.16666666666666666</c:v>
                </c:pt>
                <c:pt idx="1">
                  <c:v>7.6923076923076927E-2</c:v>
                </c:pt>
                <c:pt idx="2">
                  <c:v>0.28947368421052633</c:v>
                </c:pt>
                <c:pt idx="3">
                  <c:v>0.17073170731707318</c:v>
                </c:pt>
                <c:pt idx="4">
                  <c:v>0.16279069767441862</c:v>
                </c:pt>
                <c:pt idx="5">
                  <c:v>0.25</c:v>
                </c:pt>
                <c:pt idx="6">
                  <c:v>0.24657534246575341</c:v>
                </c:pt>
                <c:pt idx="7">
                  <c:v>0.24285714285714285</c:v>
                </c:pt>
                <c:pt idx="8">
                  <c:v>0.34782608695652173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BB-471F-8D6A-BE7CF09BB556}"/>
            </c:ext>
          </c:extLst>
        </c:ser>
        <c:ser>
          <c:idx val="3"/>
          <c:order val="2"/>
          <c:tx>
            <c:strRef>
              <c:f>ações_andamento!$B$128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ações_andamento!$C$128:$K$128</c:f>
              <c:numCache>
                <c:formatCode>0%</c:formatCode>
                <c:ptCount val="9"/>
                <c:pt idx="0">
                  <c:v>0.16666666666666666</c:v>
                </c:pt>
                <c:pt idx="1">
                  <c:v>0.28205128205128205</c:v>
                </c:pt>
                <c:pt idx="2">
                  <c:v>0.23684210526315788</c:v>
                </c:pt>
                <c:pt idx="3">
                  <c:v>0.24390243902439024</c:v>
                </c:pt>
                <c:pt idx="4">
                  <c:v>0.18604651162790697</c:v>
                </c:pt>
                <c:pt idx="5">
                  <c:v>0.11666666666666667</c:v>
                </c:pt>
                <c:pt idx="6">
                  <c:v>0.23287671232876711</c:v>
                </c:pt>
                <c:pt idx="7">
                  <c:v>0.22857142857142856</c:v>
                </c:pt>
                <c:pt idx="8">
                  <c:v>5.7971014492753624E-2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BB-471F-8D6A-BE7CF09BB556}"/>
            </c:ext>
          </c:extLst>
        </c:ser>
        <c:ser>
          <c:idx val="2"/>
          <c:order val="3"/>
          <c:tx>
            <c:strRef>
              <c:f>ações_andamento!$B$133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ações_andamento!$C$133:$K$133</c:f>
              <c:numCache>
                <c:formatCode>0%</c:formatCode>
                <c:ptCount val="9"/>
                <c:pt idx="0">
                  <c:v>0.16666666666666666</c:v>
                </c:pt>
                <c:pt idx="1">
                  <c:v>2.564102564102564E-2</c:v>
                </c:pt>
                <c:pt idx="2">
                  <c:v>2.6315789473684209E-2</c:v>
                </c:pt>
                <c:pt idx="3">
                  <c:v>9.7560975609756101E-2</c:v>
                </c:pt>
                <c:pt idx="4">
                  <c:v>2.3255813953488372E-2</c:v>
                </c:pt>
                <c:pt idx="5">
                  <c:v>0.05</c:v>
                </c:pt>
                <c:pt idx="6">
                  <c:v>0.1095890410958904</c:v>
                </c:pt>
                <c:pt idx="7">
                  <c:v>5.7142857142857141E-2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BB-471F-8D6A-BE7CF09BB556}"/>
            </c:ext>
          </c:extLst>
        </c:ser>
        <c:ser>
          <c:idx val="7"/>
          <c:order val="4"/>
          <c:tx>
            <c:strRef>
              <c:f>ações_andamento!$B$135</c:f>
              <c:strCache>
                <c:ptCount val="1"/>
                <c:pt idx="0">
                  <c:v>Linguística, Letras e Artes 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ações_andamento!$C$135:$K$135</c:f>
              <c:numCache>
                <c:formatCode>0%</c:formatCode>
                <c:ptCount val="9"/>
                <c:pt idx="0">
                  <c:v>0</c:v>
                </c:pt>
                <c:pt idx="1">
                  <c:v>0.20512820512820512</c:v>
                </c:pt>
                <c:pt idx="2">
                  <c:v>7.8947368421052627E-2</c:v>
                </c:pt>
                <c:pt idx="3">
                  <c:v>2.4390243902439025E-2</c:v>
                </c:pt>
                <c:pt idx="4">
                  <c:v>9.3023255813953487E-2</c:v>
                </c:pt>
                <c:pt idx="5">
                  <c:v>0.11666666666666667</c:v>
                </c:pt>
                <c:pt idx="6">
                  <c:v>8.2191780821917804E-2</c:v>
                </c:pt>
                <c:pt idx="7">
                  <c:v>0.12857142857142856</c:v>
                </c:pt>
                <c:pt idx="8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BB-471F-8D6A-BE7CF09BB556}"/>
            </c:ext>
          </c:extLst>
        </c:ser>
        <c:ser>
          <c:idx val="0"/>
          <c:order val="5"/>
          <c:tx>
            <c:strRef>
              <c:f>ações_andamento!$B$131</c:f>
              <c:strCache>
                <c:ptCount val="1"/>
                <c:pt idx="0">
                  <c:v>Ciências Exatas e da Terra 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ações_andamento!$C$131:$K$131</c:f>
              <c:numCache>
                <c:formatCode>0%</c:formatCode>
                <c:ptCount val="9"/>
                <c:pt idx="0">
                  <c:v>0.16666666666666666</c:v>
                </c:pt>
                <c:pt idx="1">
                  <c:v>0</c:v>
                </c:pt>
                <c:pt idx="2">
                  <c:v>2.6315789473684209E-2</c:v>
                </c:pt>
                <c:pt idx="3">
                  <c:v>4.878048780487805E-2</c:v>
                </c:pt>
                <c:pt idx="4">
                  <c:v>6.9767441860465115E-2</c:v>
                </c:pt>
                <c:pt idx="5">
                  <c:v>0.05</c:v>
                </c:pt>
                <c:pt idx="6">
                  <c:v>4.1095890410958902E-2</c:v>
                </c:pt>
                <c:pt idx="7">
                  <c:v>5.7142857142857141E-2</c:v>
                </c:pt>
                <c:pt idx="8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BB-471F-8D6A-BE7CF09BB556}"/>
            </c:ext>
          </c:extLst>
        </c:ser>
        <c:ser>
          <c:idx val="4"/>
          <c:order val="6"/>
          <c:tx>
            <c:strRef>
              <c:f>ações_andamento!$B$129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D5BB-471F-8D6A-BE7CF09BB556}"/>
              </c:ext>
            </c:extLst>
          </c:dPt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ações_andamento!$C$129:$K$129</c:f>
              <c:numCache>
                <c:formatCode>0%</c:formatCode>
                <c:ptCount val="9"/>
                <c:pt idx="0">
                  <c:v>0</c:v>
                </c:pt>
                <c:pt idx="1">
                  <c:v>0.15384615384615385</c:v>
                </c:pt>
                <c:pt idx="2">
                  <c:v>7.8947368421052627E-2</c:v>
                </c:pt>
                <c:pt idx="3">
                  <c:v>2.4390243902439025E-2</c:v>
                </c:pt>
                <c:pt idx="4">
                  <c:v>0</c:v>
                </c:pt>
                <c:pt idx="5">
                  <c:v>3.3333333333333333E-2</c:v>
                </c:pt>
                <c:pt idx="6">
                  <c:v>2.7397260273972601E-2</c:v>
                </c:pt>
                <c:pt idx="7">
                  <c:v>2.8571428571428571E-2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BB-471F-8D6A-BE7CF09BB556}"/>
            </c:ext>
          </c:extLst>
        </c:ser>
        <c:ser>
          <c:idx val="8"/>
          <c:order val="7"/>
          <c:tx>
            <c:strRef>
              <c:f>ações_andamento!$B$136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ações_andamento!$C$136:$K$136</c:f>
              <c:numCache>
                <c:formatCode>0%</c:formatCode>
                <c:ptCount val="9"/>
                <c:pt idx="0">
                  <c:v>0.16666666666666666</c:v>
                </c:pt>
                <c:pt idx="1">
                  <c:v>2.564102564102564E-2</c:v>
                </c:pt>
                <c:pt idx="2">
                  <c:v>5.2631578947368418E-2</c:v>
                </c:pt>
                <c:pt idx="3">
                  <c:v>2.4390243902439025E-2</c:v>
                </c:pt>
                <c:pt idx="4">
                  <c:v>2.3255813953488372E-2</c:v>
                </c:pt>
                <c:pt idx="5">
                  <c:v>0.05</c:v>
                </c:pt>
                <c:pt idx="6">
                  <c:v>1.3698630136986301E-2</c:v>
                </c:pt>
                <c:pt idx="7">
                  <c:v>1.4285714285714285E-2</c:v>
                </c:pt>
                <c:pt idx="8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BB-471F-8D6A-BE7CF09BB556}"/>
            </c:ext>
          </c:extLst>
        </c:ser>
        <c:ser>
          <c:idx val="6"/>
          <c:order val="8"/>
          <c:tx>
            <c:strRef>
              <c:f>ações_andamento!$B$134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ações_andamento!$C$127:$K$127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ações_andamento!$C$134:$K$134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4.878048780487805E-2</c:v>
                </c:pt>
                <c:pt idx="4">
                  <c:v>0</c:v>
                </c:pt>
                <c:pt idx="5">
                  <c:v>1.6666666666666666E-2</c:v>
                </c:pt>
                <c:pt idx="6">
                  <c:v>2.7397260273972601E-2</c:v>
                </c:pt>
                <c:pt idx="7">
                  <c:v>7.1428571428571425E-2</c:v>
                </c:pt>
                <c:pt idx="8">
                  <c:v>7.2463768115942032E-2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BB-471F-8D6A-BE7CF09BB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7643640"/>
        <c:axId val="1"/>
        <c:axId val="0"/>
      </c:bar3DChart>
      <c:catAx>
        <c:axId val="517643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7643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ações_aprovadas!$B$17</c:f>
              <c:strCache>
                <c:ptCount val="1"/>
                <c:pt idx="0">
                  <c:v>Ações de extensão e cultura</c:v>
                </c:pt>
              </c:strCache>
            </c:strRef>
          </c:tx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ações_aprovadas!$C$16:$K$16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ações_aprovadas!$C$17:$K$17</c:f>
              <c:numCache>
                <c:formatCode>General</c:formatCode>
                <c:ptCount val="9"/>
                <c:pt idx="0">
                  <c:v>11</c:v>
                </c:pt>
                <c:pt idx="1">
                  <c:v>113</c:v>
                </c:pt>
                <c:pt idx="2">
                  <c:v>151</c:v>
                </c:pt>
                <c:pt idx="3">
                  <c:v>164</c:v>
                </c:pt>
                <c:pt idx="4">
                  <c:v>188</c:v>
                </c:pt>
                <c:pt idx="5">
                  <c:v>173</c:v>
                </c:pt>
                <c:pt idx="6">
                  <c:v>177</c:v>
                </c:pt>
                <c:pt idx="7">
                  <c:v>122</c:v>
                </c:pt>
                <c:pt idx="8">
                  <c:v>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2C-4FAB-93D0-4AC5EEF35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8099520"/>
        <c:axId val="1"/>
      </c:lineChart>
      <c:catAx>
        <c:axId val="51809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5180995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27"/>
          <c:y val="2.0376845865512818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1"/>
          <c:order val="0"/>
          <c:tx>
            <c:strRef>
              <c:f>ações_aprovadas!$B$132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rgbClr val="FF4D4D"/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ações_aprovadas!$C$132:$K$132</c:f>
              <c:numCache>
                <c:formatCode>0%</c:formatCode>
                <c:ptCount val="9"/>
                <c:pt idx="0">
                  <c:v>0.27272727272727271</c:v>
                </c:pt>
                <c:pt idx="1">
                  <c:v>0.26548672566371684</c:v>
                </c:pt>
                <c:pt idx="2">
                  <c:v>0.27814569536423839</c:v>
                </c:pt>
                <c:pt idx="3">
                  <c:v>0.31097560975609756</c:v>
                </c:pt>
                <c:pt idx="4">
                  <c:v>0.30319148936170215</c:v>
                </c:pt>
                <c:pt idx="5">
                  <c:v>0.28901734104046245</c:v>
                </c:pt>
                <c:pt idx="6">
                  <c:v>0.23728813559322035</c:v>
                </c:pt>
                <c:pt idx="7">
                  <c:v>0.14754098360655737</c:v>
                </c:pt>
                <c:pt idx="8">
                  <c:v>0.22388059701492538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8-463A-80D9-AF7DA0FC9006}"/>
            </c:ext>
          </c:extLst>
        </c:ser>
        <c:ser>
          <c:idx val="5"/>
          <c:order val="1"/>
          <c:tx>
            <c:strRef>
              <c:f>ações_aprovadas!$B$130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9966FF"/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ações_aprovadas!$C$130:$K$130</c:f>
              <c:numCache>
                <c:formatCode>0%</c:formatCode>
                <c:ptCount val="9"/>
                <c:pt idx="0">
                  <c:v>0.18181818181818182</c:v>
                </c:pt>
                <c:pt idx="1">
                  <c:v>0.10619469026548672</c:v>
                </c:pt>
                <c:pt idx="2">
                  <c:v>0.20529801324503311</c:v>
                </c:pt>
                <c:pt idx="3">
                  <c:v>0.18292682926829268</c:v>
                </c:pt>
                <c:pt idx="4">
                  <c:v>0.1702127659574468</c:v>
                </c:pt>
                <c:pt idx="5">
                  <c:v>0.19075144508670519</c:v>
                </c:pt>
                <c:pt idx="6">
                  <c:v>0.19209039548022599</c:v>
                </c:pt>
                <c:pt idx="7">
                  <c:v>0.23770491803278687</c:v>
                </c:pt>
                <c:pt idx="8">
                  <c:v>0.20398009950248755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8-463A-80D9-AF7DA0FC9006}"/>
            </c:ext>
          </c:extLst>
        </c:ser>
        <c:ser>
          <c:idx val="3"/>
          <c:order val="2"/>
          <c:tx>
            <c:strRef>
              <c:f>ações_aprovadas!$B$128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ações_aprovadas!$C$128:$K$128</c:f>
              <c:numCache>
                <c:formatCode>0%</c:formatCode>
                <c:ptCount val="9"/>
                <c:pt idx="0">
                  <c:v>0.27272727272727271</c:v>
                </c:pt>
                <c:pt idx="1">
                  <c:v>0.16814159292035399</c:v>
                </c:pt>
                <c:pt idx="2">
                  <c:v>0.15231788079470199</c:v>
                </c:pt>
                <c:pt idx="3">
                  <c:v>0.13414634146341464</c:v>
                </c:pt>
                <c:pt idx="4">
                  <c:v>8.5106382978723402E-2</c:v>
                </c:pt>
                <c:pt idx="5">
                  <c:v>0.15606936416184972</c:v>
                </c:pt>
                <c:pt idx="6">
                  <c:v>0.23163841807909605</c:v>
                </c:pt>
                <c:pt idx="7">
                  <c:v>0.18852459016393441</c:v>
                </c:pt>
                <c:pt idx="8">
                  <c:v>0.14427860696517414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B8-463A-80D9-AF7DA0FC9006}"/>
            </c:ext>
          </c:extLst>
        </c:ser>
        <c:ser>
          <c:idx val="0"/>
          <c:order val="3"/>
          <c:tx>
            <c:strRef>
              <c:f>ações_aprovadas!$B$133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ações_aprovadas!$C$133:$K$133</c:f>
              <c:numCache>
                <c:formatCode>0%</c:formatCode>
                <c:ptCount val="9"/>
                <c:pt idx="0">
                  <c:v>9.0909090909090912E-2</c:v>
                </c:pt>
                <c:pt idx="1">
                  <c:v>7.9646017699115043E-2</c:v>
                </c:pt>
                <c:pt idx="2">
                  <c:v>3.3112582781456956E-2</c:v>
                </c:pt>
                <c:pt idx="3">
                  <c:v>8.5365853658536592E-2</c:v>
                </c:pt>
                <c:pt idx="4">
                  <c:v>0.10638297872340426</c:v>
                </c:pt>
                <c:pt idx="5">
                  <c:v>5.7803468208092484E-2</c:v>
                </c:pt>
                <c:pt idx="6">
                  <c:v>9.03954802259887E-2</c:v>
                </c:pt>
                <c:pt idx="7">
                  <c:v>4.9180327868852458E-2</c:v>
                </c:pt>
                <c:pt idx="8">
                  <c:v>7.9601990049751242E-2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8-463A-80D9-AF7DA0FC9006}"/>
            </c:ext>
          </c:extLst>
        </c:ser>
        <c:ser>
          <c:idx val="7"/>
          <c:order val="4"/>
          <c:tx>
            <c:strRef>
              <c:f>ações_aprovadas!$B$135</c:f>
              <c:strCache>
                <c:ptCount val="1"/>
                <c:pt idx="0">
                  <c:v>Linguística, Letras e Artes 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ações_aprovadas!$C$135:$K$135</c:f>
              <c:numCache>
                <c:formatCode>0%</c:formatCode>
                <c:ptCount val="9"/>
                <c:pt idx="0">
                  <c:v>0</c:v>
                </c:pt>
                <c:pt idx="1">
                  <c:v>0.23008849557522124</c:v>
                </c:pt>
                <c:pt idx="2">
                  <c:v>0.13907284768211919</c:v>
                </c:pt>
                <c:pt idx="3">
                  <c:v>0.13414634146341464</c:v>
                </c:pt>
                <c:pt idx="4">
                  <c:v>0.10106382978723404</c:v>
                </c:pt>
                <c:pt idx="5">
                  <c:v>0.10404624277456648</c:v>
                </c:pt>
                <c:pt idx="6">
                  <c:v>0.10734463276836158</c:v>
                </c:pt>
                <c:pt idx="7">
                  <c:v>0.1721311475409836</c:v>
                </c:pt>
                <c:pt idx="8">
                  <c:v>0.1044776119402985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B8-463A-80D9-AF7DA0FC9006}"/>
            </c:ext>
          </c:extLst>
        </c:ser>
        <c:ser>
          <c:idx val="6"/>
          <c:order val="5"/>
          <c:tx>
            <c:strRef>
              <c:f>ações_aprovadas!$B$131</c:f>
              <c:strCache>
                <c:ptCount val="1"/>
                <c:pt idx="0">
                  <c:v>Ciências Exatas e da Terra 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ações_aprovadas!$C$131:$K$131</c:f>
              <c:numCache>
                <c:formatCode>0%</c:formatCode>
                <c:ptCount val="9"/>
                <c:pt idx="0">
                  <c:v>9.0909090909090912E-2</c:v>
                </c:pt>
                <c:pt idx="1">
                  <c:v>1.7699115044247787E-2</c:v>
                </c:pt>
                <c:pt idx="2">
                  <c:v>2.6490066225165563E-2</c:v>
                </c:pt>
                <c:pt idx="3">
                  <c:v>3.6585365853658534E-2</c:v>
                </c:pt>
                <c:pt idx="4">
                  <c:v>5.8510638297872342E-2</c:v>
                </c:pt>
                <c:pt idx="5">
                  <c:v>3.4682080924855488E-2</c:v>
                </c:pt>
                <c:pt idx="6">
                  <c:v>5.6497175141242938E-2</c:v>
                </c:pt>
                <c:pt idx="7">
                  <c:v>8.1967213114754092E-2</c:v>
                </c:pt>
                <c:pt idx="8">
                  <c:v>0.1044776119402985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B8-463A-80D9-AF7DA0FC9006}"/>
            </c:ext>
          </c:extLst>
        </c:ser>
        <c:ser>
          <c:idx val="2"/>
          <c:order val="6"/>
          <c:tx>
            <c:strRef>
              <c:f>ações_aprovadas!$B$129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ações_aprovadas!$C$129:$K$129</c:f>
              <c:numCache>
                <c:formatCode>0%</c:formatCode>
                <c:ptCount val="9"/>
                <c:pt idx="0">
                  <c:v>0</c:v>
                </c:pt>
                <c:pt idx="1">
                  <c:v>5.3097345132743362E-2</c:v>
                </c:pt>
                <c:pt idx="2">
                  <c:v>7.2847682119205295E-2</c:v>
                </c:pt>
                <c:pt idx="3">
                  <c:v>3.6585365853658534E-2</c:v>
                </c:pt>
                <c:pt idx="4">
                  <c:v>9.5744680851063829E-2</c:v>
                </c:pt>
                <c:pt idx="5">
                  <c:v>5.7803468208092484E-2</c:v>
                </c:pt>
                <c:pt idx="6">
                  <c:v>4.519774011299435E-2</c:v>
                </c:pt>
                <c:pt idx="7">
                  <c:v>3.2786885245901641E-2</c:v>
                </c:pt>
                <c:pt idx="8">
                  <c:v>6.965174129353234E-2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B8-463A-80D9-AF7DA0FC9006}"/>
            </c:ext>
          </c:extLst>
        </c:ser>
        <c:ser>
          <c:idx val="8"/>
          <c:order val="7"/>
          <c:tx>
            <c:strRef>
              <c:f>ações_aprovadas!$B$136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ações_aprovadas!$C$136:$K$136</c:f>
              <c:numCache>
                <c:formatCode>0%</c:formatCode>
                <c:ptCount val="9"/>
                <c:pt idx="0">
                  <c:v>9.0909090909090912E-2</c:v>
                </c:pt>
                <c:pt idx="1">
                  <c:v>7.9646017699115043E-2</c:v>
                </c:pt>
                <c:pt idx="2">
                  <c:v>7.9470198675496692E-2</c:v>
                </c:pt>
                <c:pt idx="3">
                  <c:v>5.4878048780487805E-2</c:v>
                </c:pt>
                <c:pt idx="4">
                  <c:v>5.8510638297872342E-2</c:v>
                </c:pt>
                <c:pt idx="5">
                  <c:v>8.0924855491329481E-2</c:v>
                </c:pt>
                <c:pt idx="6">
                  <c:v>2.2598870056497175E-2</c:v>
                </c:pt>
                <c:pt idx="7">
                  <c:v>4.9180327868852458E-2</c:v>
                </c:pt>
                <c:pt idx="8">
                  <c:v>4.975124378109453E-2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B8-463A-80D9-AF7DA0FC9006}"/>
            </c:ext>
          </c:extLst>
        </c:ser>
        <c:ser>
          <c:idx val="9"/>
          <c:order val="8"/>
          <c:tx>
            <c:strRef>
              <c:f>ações_aprovadas!$B$134</c:f>
              <c:strCache>
                <c:ptCount val="1"/>
                <c:pt idx="0">
                  <c:v>Engenharias</c:v>
                </c:pt>
              </c:strCache>
            </c:strRef>
          </c:tx>
          <c:invertIfNegative val="0"/>
          <c:cat>
            <c:numRef>
              <c:f>ações_aprovadas!$C$127:$K$127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ações_aprovadas!$C$134:$K$134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1.3245033112582781E-2</c:v>
                </c:pt>
                <c:pt idx="3">
                  <c:v>2.4390243902439025E-2</c:v>
                </c:pt>
                <c:pt idx="4">
                  <c:v>2.1276595744680851E-2</c:v>
                </c:pt>
                <c:pt idx="5">
                  <c:v>2.8901734104046242E-2</c:v>
                </c:pt>
                <c:pt idx="6">
                  <c:v>1.6949152542372881E-2</c:v>
                </c:pt>
                <c:pt idx="7">
                  <c:v>4.0983606557377046E-2</c:v>
                </c:pt>
                <c:pt idx="8">
                  <c:v>1.9900497512437811E-2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B8-463A-80D9-AF7DA0FC9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519740688"/>
        <c:axId val="1"/>
        <c:axId val="0"/>
      </c:bar3DChart>
      <c:catAx>
        <c:axId val="51974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9740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3235908708554498"/>
          <c:y val="0"/>
          <c:w val="0.66091811980008675"/>
          <c:h val="0.73548751698180437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ações_concluídas!$B$290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ações_concluídas!$C$289:$K$289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ações_concluídas!$C$290:$K$290</c:f>
              <c:numCache>
                <c:formatCode>General</c:formatCode>
                <c:ptCount val="9"/>
                <c:pt idx="0">
                  <c:v>2</c:v>
                </c:pt>
                <c:pt idx="1">
                  <c:v>72</c:v>
                </c:pt>
                <c:pt idx="2">
                  <c:v>133</c:v>
                </c:pt>
                <c:pt idx="3">
                  <c:v>144</c:v>
                </c:pt>
                <c:pt idx="4">
                  <c:v>161</c:v>
                </c:pt>
                <c:pt idx="5">
                  <c:v>133</c:v>
                </c:pt>
                <c:pt idx="6">
                  <c:v>140</c:v>
                </c:pt>
                <c:pt idx="7">
                  <c:v>87</c:v>
                </c:pt>
                <c:pt idx="8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9-45DF-9BDD-5198B4F0EC5B}"/>
            </c:ext>
          </c:extLst>
        </c:ser>
        <c:ser>
          <c:idx val="2"/>
          <c:order val="1"/>
          <c:tx>
            <c:strRef>
              <c:f>ações_concluídas!$B$291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ações_concluídas!$C$289:$K$289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ações_concluídas!$C$291:$K$291</c:f>
              <c:numCache>
                <c:formatCode>General</c:formatCode>
                <c:ptCount val="9"/>
                <c:pt idx="0">
                  <c:v>3</c:v>
                </c:pt>
                <c:pt idx="1">
                  <c:v>8</c:v>
                </c:pt>
                <c:pt idx="2">
                  <c:v>19</c:v>
                </c:pt>
                <c:pt idx="3">
                  <c:v>17</c:v>
                </c:pt>
                <c:pt idx="4">
                  <c:v>25</c:v>
                </c:pt>
                <c:pt idx="5">
                  <c:v>23</c:v>
                </c:pt>
                <c:pt idx="6">
                  <c:v>24</c:v>
                </c:pt>
                <c:pt idx="7">
                  <c:v>39</c:v>
                </c:pt>
                <c:pt idx="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9-45DF-9BDD-5198B4F0EC5B}"/>
            </c:ext>
          </c:extLst>
        </c:ser>
        <c:ser>
          <c:idx val="3"/>
          <c:order val="2"/>
          <c:tx>
            <c:strRef>
              <c:f>ações_concluídas!$B$292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</c:spPr>
          <c:invertIfNegative val="0"/>
          <c:cat>
            <c:numRef>
              <c:f>ações_concluídas!$C$289:$K$289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ações_concluídas!$C$292:$K$292</c:f>
              <c:numCache>
                <c:formatCode>General</c:formatCode>
                <c:ptCount val="9"/>
                <c:pt idx="0">
                  <c:v>5</c:v>
                </c:pt>
                <c:pt idx="1">
                  <c:v>80</c:v>
                </c:pt>
                <c:pt idx="2">
                  <c:v>152</c:v>
                </c:pt>
                <c:pt idx="3">
                  <c:v>161</c:v>
                </c:pt>
                <c:pt idx="4">
                  <c:v>186</c:v>
                </c:pt>
                <c:pt idx="5">
                  <c:v>156</c:v>
                </c:pt>
                <c:pt idx="6">
                  <c:v>164</c:v>
                </c:pt>
                <c:pt idx="7">
                  <c:v>126</c:v>
                </c:pt>
                <c:pt idx="8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A9-45DF-9BDD-5198B4F0E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cylinder"/>
        <c:axId val="519206424"/>
        <c:axId val="1"/>
        <c:axId val="0"/>
      </c:bar3DChart>
      <c:catAx>
        <c:axId val="519206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50"/>
        </c:scaling>
        <c:delete val="1"/>
        <c:axPos val="l"/>
        <c:numFmt formatCode="General" sourceLinked="1"/>
        <c:majorTickMark val="out"/>
        <c:minorTickMark val="none"/>
        <c:tickLblPos val="nextTo"/>
        <c:crossAx val="5192064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3235908708554498"/>
          <c:y val="9.1312670052190431E-2"/>
          <c:w val="0.66091811980008675"/>
          <c:h val="0.65625674762782726"/>
        </c:manualLayout>
      </c:layout>
      <c:bar3DChart>
        <c:barDir val="col"/>
        <c:grouping val="stacked"/>
        <c:varyColors val="0"/>
        <c:ser>
          <c:idx val="2"/>
          <c:order val="0"/>
          <c:tx>
            <c:strRef>
              <c:f>ações_concluídas!$B$300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ações_concluídas!$C$299:$K$299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ações_concluídas!$C$300:$K$300</c:f>
              <c:numCache>
                <c:formatCode>0%</c:formatCode>
                <c:ptCount val="9"/>
                <c:pt idx="0">
                  <c:v>0.4</c:v>
                </c:pt>
                <c:pt idx="1">
                  <c:v>0.9</c:v>
                </c:pt>
                <c:pt idx="2">
                  <c:v>0.875</c:v>
                </c:pt>
                <c:pt idx="3">
                  <c:v>0.89440993788819878</c:v>
                </c:pt>
                <c:pt idx="4">
                  <c:v>0.86559139784946237</c:v>
                </c:pt>
                <c:pt idx="5">
                  <c:v>0.85256410256410253</c:v>
                </c:pt>
                <c:pt idx="6">
                  <c:v>0.85365853658536583</c:v>
                </c:pt>
                <c:pt idx="7">
                  <c:v>0.69047619047619047</c:v>
                </c:pt>
                <c:pt idx="8">
                  <c:v>0.48717948717948717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2-4758-93B3-EA97671C9518}"/>
            </c:ext>
          </c:extLst>
        </c:ser>
        <c:ser>
          <c:idx val="0"/>
          <c:order val="1"/>
          <c:tx>
            <c:strRef>
              <c:f>ações_concluídas!$B$301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ações_concluídas!$C$299:$K$299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ações_concluídas!$C$301:$K$301</c:f>
              <c:numCache>
                <c:formatCode>0%</c:formatCode>
                <c:ptCount val="9"/>
                <c:pt idx="0">
                  <c:v>0.6</c:v>
                </c:pt>
                <c:pt idx="1">
                  <c:v>0.1</c:v>
                </c:pt>
                <c:pt idx="2">
                  <c:v>0.125</c:v>
                </c:pt>
                <c:pt idx="3">
                  <c:v>0.10559006211180125</c:v>
                </c:pt>
                <c:pt idx="4">
                  <c:v>0.13440860215053763</c:v>
                </c:pt>
                <c:pt idx="5">
                  <c:v>0.14743589743589744</c:v>
                </c:pt>
                <c:pt idx="6">
                  <c:v>0.14634146341463414</c:v>
                </c:pt>
                <c:pt idx="7">
                  <c:v>0.30952380952380953</c:v>
                </c:pt>
                <c:pt idx="8">
                  <c:v>0.51282051282051277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02-4758-93B3-EA97671C9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cylinder"/>
        <c:axId val="519208392"/>
        <c:axId val="1"/>
        <c:axId val="0"/>
      </c:bar3DChart>
      <c:catAx>
        <c:axId val="519208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92083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4677385777788"/>
          <c:y val="5.9804013526522357E-2"/>
          <c:w val="0.80387990822339261"/>
          <c:h val="0.76187799800886957"/>
        </c:manualLayout>
      </c:layout>
      <c:lineChart>
        <c:grouping val="standard"/>
        <c:varyColors val="0"/>
        <c:ser>
          <c:idx val="0"/>
          <c:order val="0"/>
          <c:tx>
            <c:strRef>
              <c:f>resumo_bolsas_PROEX!$C$20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cat>
            <c:numRef>
              <c:f>resumo_bolsas_PROEX!$D$16:$N$16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resumo_bolsas_PROEX!$D$20:$N$20</c:f>
              <c:numCache>
                <c:formatCode>General</c:formatCode>
                <c:ptCount val="11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78</c:v>
                </c:pt>
                <c:pt idx="6">
                  <c:v>82</c:v>
                </c:pt>
                <c:pt idx="7">
                  <c:v>100</c:v>
                </c:pt>
                <c:pt idx="8">
                  <c:v>121</c:v>
                </c:pt>
                <c:pt idx="9">
                  <c:v>99</c:v>
                </c:pt>
                <c:pt idx="10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BB-4F1C-9BAC-D05826003A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191640"/>
        <c:axId val="1"/>
      </c:lineChart>
      <c:catAx>
        <c:axId val="200191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2001916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3583802024746908"/>
          <c:y val="6.136445038233037E-2"/>
          <c:w val="0.84542661675487285"/>
          <c:h val="0.75331135052161802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resumo_bolsas_PROEX!$C$17</c:f>
              <c:strCache>
                <c:ptCount val="1"/>
                <c:pt idx="0">
                  <c:v>Bolsas PIBEX*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resumo_bolsas_PROEX!$D$16:$N$16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resumo_bolsas_PROEX!$D$17:$N$17</c:f>
              <c:numCache>
                <c:formatCode>General</c:formatCode>
                <c:ptCount val="11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45</c:v>
                </c:pt>
                <c:pt idx="6">
                  <c:v>50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3-49CB-8A97-D9C4F778EC3C}"/>
            </c:ext>
          </c:extLst>
        </c:ser>
        <c:ser>
          <c:idx val="2"/>
          <c:order val="1"/>
          <c:tx>
            <c:strRef>
              <c:f>resumo_bolsas_PROEX!$C$18</c:f>
              <c:strCache>
                <c:ptCount val="1"/>
                <c:pt idx="0">
                  <c:v>Bolsas PROEXT**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resumo_bolsas_PROEX!$D$16:$N$16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resumo_bolsas_PROEX!$D$18:$N$18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33</c:v>
                </c:pt>
                <c:pt idx="6">
                  <c:v>27</c:v>
                </c:pt>
                <c:pt idx="7">
                  <c:v>43</c:v>
                </c:pt>
                <c:pt idx="8">
                  <c:v>48</c:v>
                </c:pt>
                <c:pt idx="9">
                  <c:v>18</c:v>
                </c:pt>
                <c:pt idx="1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3-49CB-8A97-D9C4F778EC3C}"/>
            </c:ext>
          </c:extLst>
        </c:ser>
        <c:ser>
          <c:idx val="3"/>
          <c:order val="2"/>
          <c:tx>
            <c:strRef>
              <c:f>resumo_bolsas_PROEX!$C$19</c:f>
              <c:strCache>
                <c:ptCount val="1"/>
                <c:pt idx="0">
                  <c:v>Bolsas Cultura***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resumo_bolsas_PROEX!$D$16:$N$16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resumo_bolsas_PROEX!$D$19:$N$19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7</c:v>
                </c:pt>
                <c:pt idx="8">
                  <c:v>18</c:v>
                </c:pt>
                <c:pt idx="9">
                  <c:v>21</c:v>
                </c:pt>
                <c:pt idx="1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73-49CB-8A97-D9C4F778E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gapDepth val="100"/>
        <c:shape val="cylinder"/>
        <c:axId val="200194592"/>
        <c:axId val="1"/>
        <c:axId val="0"/>
      </c:bar3DChart>
      <c:catAx>
        <c:axId val="20019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194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25753500603099"/>
          <c:y val="3.268519016125096E-2"/>
          <c:w val="0.79713066670662358"/>
          <c:h val="0.85877920432610344"/>
        </c:manualLayout>
      </c:layout>
      <c:lineChart>
        <c:grouping val="standard"/>
        <c:varyColors val="0"/>
        <c:ser>
          <c:idx val="1"/>
          <c:order val="0"/>
          <c:tx>
            <c:strRef>
              <c:f>Recursos!$C$17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Recursos!$D$16:$N$16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Recursos!$D$17:$N$17</c:f>
              <c:numCache>
                <c:formatCode>"R$"\ #,##0</c:formatCode>
                <c:ptCount val="11"/>
                <c:pt idx="0">
                  <c:v>50000</c:v>
                </c:pt>
                <c:pt idx="1">
                  <c:v>70000</c:v>
                </c:pt>
                <c:pt idx="2">
                  <c:v>110000</c:v>
                </c:pt>
                <c:pt idx="3">
                  <c:v>240000</c:v>
                </c:pt>
                <c:pt idx="4">
                  <c:v>300000</c:v>
                </c:pt>
                <c:pt idx="5">
                  <c:v>400000</c:v>
                </c:pt>
                <c:pt idx="6">
                  <c:v>427000</c:v>
                </c:pt>
                <c:pt idx="7">
                  <c:v>544000</c:v>
                </c:pt>
                <c:pt idx="8">
                  <c:v>600000</c:v>
                </c:pt>
                <c:pt idx="9">
                  <c:v>980800</c:v>
                </c:pt>
                <c:pt idx="10">
                  <c:v>819482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B7-470E-9EED-4B0EEBA34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190656"/>
        <c:axId val="1"/>
      </c:lineChart>
      <c:catAx>
        <c:axId val="20019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&quot;R$&quot;\ 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2001906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5.7485753129779646E-2"/>
          <c:y val="0.18513387959251751"/>
          <c:w val="0.85152008157253711"/>
          <c:h val="0.69438564297104255"/>
        </c:manualLayout>
      </c:layout>
      <c:bar3DChart>
        <c:barDir val="col"/>
        <c:grouping val="clustered"/>
        <c:varyColors val="0"/>
        <c:ser>
          <c:idx val="1"/>
          <c:order val="0"/>
          <c:tx>
            <c:v>Qtd de Oficinas</c:v>
          </c:tx>
          <c:spPr>
            <a:solidFill>
              <a:srgbClr val="FFC000"/>
            </a:solidFill>
          </c:spPr>
          <c:invertIfNegative val="0"/>
          <c:cat>
            <c:numRef>
              <c:f>Ofinas_Cultura!$D$17:$D$21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Ofinas_Cultura!$E$17:$E$21</c:f>
              <c:numCache>
                <c:formatCode>General</c:formatCode>
                <c:ptCount val="5"/>
                <c:pt idx="0">
                  <c:v>12</c:v>
                </c:pt>
                <c:pt idx="1">
                  <c:v>46</c:v>
                </c:pt>
                <c:pt idx="2">
                  <c:v>46</c:v>
                </c:pt>
                <c:pt idx="3">
                  <c:v>36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D7-4F4D-88FF-9462BC30E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cylinder"/>
        <c:axId val="519726912"/>
        <c:axId val="1"/>
        <c:axId val="0"/>
      </c:bar3DChart>
      <c:catAx>
        <c:axId val="51972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60"/>
        </c:scaling>
        <c:delete val="1"/>
        <c:axPos val="l"/>
        <c:numFmt formatCode="General" sourceLinked="1"/>
        <c:majorTickMark val="out"/>
        <c:minorTickMark val="none"/>
        <c:tickLblPos val="nextTo"/>
        <c:crossAx val="5197269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ações_concluídas!$B$41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ações_concluídas!$C$41:$K$41</c:f>
              <c:numCache>
                <c:formatCode>0%</c:formatCode>
                <c:ptCount val="9"/>
                <c:pt idx="0">
                  <c:v>0.4</c:v>
                </c:pt>
                <c:pt idx="1">
                  <c:v>0.32500000000000001</c:v>
                </c:pt>
                <c:pt idx="2">
                  <c:v>0.53947368421052633</c:v>
                </c:pt>
                <c:pt idx="3">
                  <c:v>0.48447204968944102</c:v>
                </c:pt>
                <c:pt idx="4">
                  <c:v>0.45161290322580644</c:v>
                </c:pt>
                <c:pt idx="5">
                  <c:v>0.47435897435897434</c:v>
                </c:pt>
                <c:pt idx="6">
                  <c:v>0.40853658536585363</c:v>
                </c:pt>
                <c:pt idx="7">
                  <c:v>0.55555555555555558</c:v>
                </c:pt>
                <c:pt idx="8">
                  <c:v>0.46666666666666667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7-460B-870E-7086527497F3}"/>
            </c:ext>
          </c:extLst>
        </c:ser>
        <c:ser>
          <c:idx val="2"/>
          <c:order val="1"/>
          <c:tx>
            <c:strRef>
              <c:f>ações_concluídas!$B$40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ações_concluídas!$C$40:$K$40</c:f>
              <c:numCache>
                <c:formatCode>0%</c:formatCode>
                <c:ptCount val="9"/>
                <c:pt idx="0">
                  <c:v>0.4</c:v>
                </c:pt>
                <c:pt idx="1">
                  <c:v>0.47499999999999998</c:v>
                </c:pt>
                <c:pt idx="2">
                  <c:v>0.27631578947368424</c:v>
                </c:pt>
                <c:pt idx="3">
                  <c:v>0.32919254658385094</c:v>
                </c:pt>
                <c:pt idx="4">
                  <c:v>0.35483870967741937</c:v>
                </c:pt>
                <c:pt idx="5">
                  <c:v>0.32692307692307693</c:v>
                </c:pt>
                <c:pt idx="6">
                  <c:v>0.4451219512195122</c:v>
                </c:pt>
                <c:pt idx="7">
                  <c:v>0.34126984126984128</c:v>
                </c:pt>
                <c:pt idx="8">
                  <c:v>0.44615384615384618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7-460B-870E-7086527497F3}"/>
            </c:ext>
          </c:extLst>
        </c:ser>
        <c:ser>
          <c:idx val="4"/>
          <c:order val="2"/>
          <c:tx>
            <c:strRef>
              <c:f>ações_concluídas!$B$42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3F7-460B-870E-7086527497F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ações_concluídas!$C$42:$K$42</c:f>
              <c:numCache>
                <c:formatCode>0%</c:formatCode>
                <c:ptCount val="9"/>
                <c:pt idx="0">
                  <c:v>0.2</c:v>
                </c:pt>
                <c:pt idx="1">
                  <c:v>0.1875</c:v>
                </c:pt>
                <c:pt idx="2">
                  <c:v>0.11842105263157894</c:v>
                </c:pt>
                <c:pt idx="3">
                  <c:v>0.11801242236024845</c:v>
                </c:pt>
                <c:pt idx="4">
                  <c:v>0.15591397849462366</c:v>
                </c:pt>
                <c:pt idx="5">
                  <c:v>0.10256410256410256</c:v>
                </c:pt>
                <c:pt idx="6">
                  <c:v>7.926829268292683E-2</c:v>
                </c:pt>
                <c:pt idx="7">
                  <c:v>8.7301587301587297E-2</c:v>
                </c:pt>
                <c:pt idx="8">
                  <c:v>8.2051282051282051E-2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F7-460B-870E-7086527497F3}"/>
            </c:ext>
          </c:extLst>
        </c:ser>
        <c:ser>
          <c:idx val="5"/>
          <c:order val="3"/>
          <c:tx>
            <c:strRef>
              <c:f>ações_concluídas!$B$43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4899679153496004E-2"/>
                  <c:y val="0.1056338028169014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F7-460B-870E-7086527497F3}"/>
                </c:ext>
              </c:extLst>
            </c:dLbl>
            <c:dLbl>
              <c:idx val="8"/>
              <c:layout>
                <c:manualLayout>
                  <c:x val="4.9933127615837319E-2"/>
                  <c:y val="7.3878627968337732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F7-460B-870E-7086527497F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ações_concluídas!$C$43:$K$43</c:f>
              <c:numCache>
                <c:formatCode>0%</c:formatCode>
                <c:ptCount val="9"/>
                <c:pt idx="0">
                  <c:v>0</c:v>
                </c:pt>
                <c:pt idx="1">
                  <c:v>1.2500000000000001E-2</c:v>
                </c:pt>
                <c:pt idx="2">
                  <c:v>4.6052631578947366E-2</c:v>
                </c:pt>
                <c:pt idx="3">
                  <c:v>6.8322981366459631E-2</c:v>
                </c:pt>
                <c:pt idx="4">
                  <c:v>2.1505376344086023E-2</c:v>
                </c:pt>
                <c:pt idx="5">
                  <c:v>7.0512820512820512E-2</c:v>
                </c:pt>
                <c:pt idx="6">
                  <c:v>4.878048780487805E-2</c:v>
                </c:pt>
                <c:pt idx="7">
                  <c:v>1.5873015873015872E-2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F7-460B-870E-7086527497F3}"/>
            </c:ext>
          </c:extLst>
        </c:ser>
        <c:ser>
          <c:idx val="6"/>
          <c:order val="4"/>
          <c:tx>
            <c:strRef>
              <c:f>ações_concluídas!$B$44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7.4474723406067825E-2"/>
                  <c:y val="3.412526339137185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F7-460B-870E-7086527497F3}"/>
                </c:ext>
              </c:extLst>
            </c:dLbl>
            <c:dLbl>
              <c:idx val="1"/>
              <c:layout>
                <c:manualLayout>
                  <c:x val="6.977989618563718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F7-460B-870E-7086527497F3}"/>
                </c:ext>
              </c:extLst>
            </c:dLbl>
            <c:dLbl>
              <c:idx val="3"/>
              <c:layout>
                <c:manualLayout>
                  <c:x val="6.6152536833457162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F7-460B-870E-7086527497F3}"/>
                </c:ext>
              </c:extLst>
            </c:dLbl>
            <c:dLbl>
              <c:idx val="4"/>
              <c:layout>
                <c:manualLayout>
                  <c:x val="3.7449839576748085E-2"/>
                  <c:y val="-3.521126760563380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F7-460B-870E-7086527497F3}"/>
                </c:ext>
              </c:extLst>
            </c:dLbl>
            <c:dLbl>
              <c:idx val="7"/>
              <c:layout>
                <c:manualLayout>
                  <c:x val="-1.7361111111111237E-2"/>
                  <c:y val="-1.6070709095363338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C7-48B5-A8EE-846F5EA19D5D}"/>
                </c:ext>
              </c:extLst>
            </c:dLbl>
            <c:dLbl>
              <c:idx val="8"/>
              <c:layout>
                <c:manualLayout>
                  <c:x val="-4.161093967986443E-3"/>
                  <c:y val="-1.75901495162708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F7-460B-870E-7086527497F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ações_concluídas!$C$44:$K$44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1.9736842105263157E-2</c:v>
                </c:pt>
                <c:pt idx="3">
                  <c:v>0</c:v>
                </c:pt>
                <c:pt idx="4">
                  <c:v>5.3763440860215058E-3</c:v>
                </c:pt>
                <c:pt idx="5">
                  <c:v>2.564102564102564E-2</c:v>
                </c:pt>
                <c:pt idx="6">
                  <c:v>1.2195121951219513E-2</c:v>
                </c:pt>
                <c:pt idx="7">
                  <c:v>0</c:v>
                </c:pt>
                <c:pt idx="8">
                  <c:v>5.1282051282051282E-3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3F7-460B-870E-7086527497F3}"/>
            </c:ext>
          </c:extLst>
        </c:ser>
        <c:ser>
          <c:idx val="7"/>
          <c:order val="5"/>
          <c:tx>
            <c:strRef>
              <c:f>ações_concluídas!$B$45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ações_concluídas!$C$45:$K$45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5.3763440860215058E-3</c:v>
                </c:pt>
                <c:pt idx="5">
                  <c:v>0</c:v>
                </c:pt>
                <c:pt idx="6">
                  <c:v>6.0975609756097563E-3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3F7-460B-870E-7086527497F3}"/>
            </c:ext>
          </c:extLst>
        </c:ser>
        <c:ser>
          <c:idx val="0"/>
          <c:order val="6"/>
          <c:tx>
            <c:strRef>
              <c:f>ações_concluídas!$B$46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6.6577492580885342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3F7-460B-870E-7086527497F3}"/>
                </c:ext>
              </c:extLst>
            </c:dLbl>
            <c:dLbl>
              <c:idx val="1"/>
              <c:layout>
                <c:manualLayout>
                  <c:x val="5.4769247594050746E-2"/>
                  <c:y val="-1.714276458714221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F7-460B-870E-7086527497F3}"/>
                </c:ext>
              </c:extLst>
            </c:dLbl>
            <c:dLbl>
              <c:idx val="2"/>
              <c:layout>
                <c:manualLayout>
                  <c:x val="6.6844359547947999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3F7-460B-870E-7086527497F3}"/>
                </c:ext>
              </c:extLst>
            </c:dLbl>
            <c:dLbl>
              <c:idx val="3"/>
              <c:layout>
                <c:manualLayout>
                  <c:x val="6.0335862535803426E-2"/>
                  <c:y val="3.036336816736958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F7-460B-870E-7086527497F3}"/>
                </c:ext>
              </c:extLst>
            </c:dLbl>
            <c:dLbl>
              <c:idx val="4"/>
              <c:layout>
                <c:manualLayout>
                  <c:x val="-2.0805466431525906E-3"/>
                  <c:y val="-1.012393257180880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3F7-460B-870E-7086527497F3}"/>
                </c:ext>
              </c:extLst>
            </c:dLbl>
            <c:dLbl>
              <c:idx val="5"/>
              <c:layout>
                <c:manualLayout>
                  <c:x val="6.8222058180227474E-2"/>
                  <c:y val="-1.419562431288228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3F7-460B-870E-7086527497F3}"/>
                </c:ext>
              </c:extLst>
            </c:dLbl>
            <c:dLbl>
              <c:idx val="6"/>
              <c:layout>
                <c:manualLayout>
                  <c:x val="6.7590571355787402E-2"/>
                  <c:y val="3.73932571808805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3F7-460B-870E-7086527497F3}"/>
                </c:ext>
              </c:extLst>
            </c:dLbl>
            <c:dLbl>
              <c:idx val="7"/>
              <c:layout>
                <c:manualLayout>
                  <c:x val="0.16644375871945774"/>
                  <c:y val="-1.407239662324531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3F7-460B-870E-7086527497F3}"/>
                </c:ext>
              </c:extLst>
            </c:dLbl>
            <c:dLbl>
              <c:idx val="8"/>
              <c:layout>
                <c:manualLayout>
                  <c:x val="4.7852580631844097E-2"/>
                  <c:y val="7.036059806508355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3F7-460B-870E-7086527497F3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ações_concluídas!$C$46:$K$46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5.3763440860215058E-3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3F7-460B-870E-708652749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515602688"/>
        <c:axId val="1"/>
        <c:axId val="0"/>
      </c:bar3DChart>
      <c:catAx>
        <c:axId val="5156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56026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69"/>
          <c:w val="0.95884776493421953"/>
          <c:h val="0.15000131579858589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ações_execução!$B$40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ações_execução!$C$40:$K$40</c:f>
              <c:numCache>
                <c:formatCode>0%</c:formatCode>
                <c:ptCount val="9"/>
                <c:pt idx="0">
                  <c:v>0.27272727272727271</c:v>
                </c:pt>
                <c:pt idx="1">
                  <c:v>0.42016806722689076</c:v>
                </c:pt>
                <c:pt idx="2">
                  <c:v>0.54736842105263162</c:v>
                </c:pt>
                <c:pt idx="3">
                  <c:v>0.5</c:v>
                </c:pt>
                <c:pt idx="4">
                  <c:v>0.51528384279475981</c:v>
                </c:pt>
                <c:pt idx="5">
                  <c:v>0.56018518518518523</c:v>
                </c:pt>
                <c:pt idx="6">
                  <c:v>0.54430379746835444</c:v>
                </c:pt>
                <c:pt idx="7">
                  <c:v>0.6428571428571429</c:v>
                </c:pt>
                <c:pt idx="8">
                  <c:v>0.59848484848484851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BD-4003-B49F-045B1B2946C8}"/>
            </c:ext>
          </c:extLst>
        </c:ser>
        <c:ser>
          <c:idx val="3"/>
          <c:order val="1"/>
          <c:tx>
            <c:strRef>
              <c:f>ações_execução!$B$41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ações_execução!$C$41:$K$41</c:f>
              <c:numCache>
                <c:formatCode>0%</c:formatCode>
                <c:ptCount val="9"/>
                <c:pt idx="0">
                  <c:v>0.54545454545454541</c:v>
                </c:pt>
                <c:pt idx="1">
                  <c:v>0.34453781512605042</c:v>
                </c:pt>
                <c:pt idx="2">
                  <c:v>0.25789473684210529</c:v>
                </c:pt>
                <c:pt idx="3">
                  <c:v>0.28712871287128711</c:v>
                </c:pt>
                <c:pt idx="4">
                  <c:v>0.29694323144104806</c:v>
                </c:pt>
                <c:pt idx="5">
                  <c:v>0.28240740740740738</c:v>
                </c:pt>
                <c:pt idx="6">
                  <c:v>0.33755274261603374</c:v>
                </c:pt>
                <c:pt idx="7">
                  <c:v>0.26530612244897961</c:v>
                </c:pt>
                <c:pt idx="8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BD-4003-B49F-045B1B2946C8}"/>
            </c:ext>
          </c:extLst>
        </c:ser>
        <c:ser>
          <c:idx val="4"/>
          <c:order val="2"/>
          <c:tx>
            <c:strRef>
              <c:f>ações_execução!$B$42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7BD-4003-B49F-045B1B2946C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ações_execução!$C$42:$K$42</c:f>
              <c:numCache>
                <c:formatCode>0%</c:formatCode>
                <c:ptCount val="9"/>
                <c:pt idx="0">
                  <c:v>9.0909090909090912E-2</c:v>
                </c:pt>
                <c:pt idx="1">
                  <c:v>0.16806722689075632</c:v>
                </c:pt>
                <c:pt idx="2">
                  <c:v>0.12105263157894737</c:v>
                </c:pt>
                <c:pt idx="3">
                  <c:v>0.12376237623762376</c:v>
                </c:pt>
                <c:pt idx="4">
                  <c:v>0.13100436681222707</c:v>
                </c:pt>
                <c:pt idx="5">
                  <c:v>7.8703703703703706E-2</c:v>
                </c:pt>
                <c:pt idx="6">
                  <c:v>6.3291139240506333E-2</c:v>
                </c:pt>
                <c:pt idx="7">
                  <c:v>7.6530612244897961E-2</c:v>
                </c:pt>
                <c:pt idx="8">
                  <c:v>6.4393939393939392E-2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BD-4003-B49F-045B1B2946C8}"/>
            </c:ext>
          </c:extLst>
        </c:ser>
        <c:ser>
          <c:idx val="5"/>
          <c:order val="3"/>
          <c:tx>
            <c:strRef>
              <c:f>ações_execução!$B$43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8"/>
              <c:layout>
                <c:manualLayout>
                  <c:x val="6.2416409519796649E-3"/>
                  <c:y val="-2.1108179419525065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BD-4003-B49F-045B1B2946C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ações_execução!$C$43:$K$43</c:f>
              <c:numCache>
                <c:formatCode>0%</c:formatCode>
                <c:ptCount val="9"/>
                <c:pt idx="0">
                  <c:v>9.0909090909090912E-2</c:v>
                </c:pt>
                <c:pt idx="1">
                  <c:v>6.7226890756302518E-2</c:v>
                </c:pt>
                <c:pt idx="2">
                  <c:v>5.7894736842105263E-2</c:v>
                </c:pt>
                <c:pt idx="3">
                  <c:v>7.9207920792079209E-2</c:v>
                </c:pt>
                <c:pt idx="4">
                  <c:v>3.0567685589519649E-2</c:v>
                </c:pt>
                <c:pt idx="5">
                  <c:v>5.5555555555555552E-2</c:v>
                </c:pt>
                <c:pt idx="6">
                  <c:v>4.2194092827004218E-2</c:v>
                </c:pt>
                <c:pt idx="7">
                  <c:v>1.020408163265306E-2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BD-4003-B49F-045B1B2946C8}"/>
            </c:ext>
          </c:extLst>
        </c:ser>
        <c:ser>
          <c:idx val="6"/>
          <c:order val="4"/>
          <c:tx>
            <c:strRef>
              <c:f>ações_execução!$B$44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2863849765258218E-2"/>
                  <c:y val="-1.869158878504672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BD-4003-B49F-045B1B2946C8}"/>
                </c:ext>
              </c:extLst>
            </c:dLbl>
            <c:dLbl>
              <c:idx val="1"/>
              <c:layout>
                <c:manualLayout>
                  <c:x val="2.8169014084507043E-2"/>
                  <c:y val="-3.738317757009345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BD-4003-B49F-045B1B2946C8}"/>
                </c:ext>
              </c:extLst>
            </c:dLbl>
            <c:dLbl>
              <c:idx val="2"/>
              <c:layout>
                <c:manualLayout>
                  <c:x val="3.9630317987800132E-2"/>
                  <c:y val="3.521126760563380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BD-4003-B49F-045B1B2946C8}"/>
                </c:ext>
              </c:extLst>
            </c:dLbl>
            <c:dLbl>
              <c:idx val="3"/>
              <c:layout>
                <c:manualLayout>
                  <c:x val="3.2863849765258218E-2"/>
                  <c:y val="-2.180685358255451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BD-4003-B49F-045B1B2946C8}"/>
                </c:ext>
              </c:extLst>
            </c:dLbl>
            <c:dLbl>
              <c:idx val="4"/>
              <c:layout>
                <c:manualLayout>
                  <c:x val="3.5476105249448532E-2"/>
                  <c:y val="-3.521126760563380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BD-4003-B49F-045B1B2946C8}"/>
                </c:ext>
              </c:extLst>
            </c:dLbl>
            <c:dLbl>
              <c:idx val="5"/>
              <c:layout>
                <c:manualLayout>
                  <c:x val="0"/>
                  <c:y val="-1.40845070422535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BD-4003-B49F-045B1B2946C8}"/>
                </c:ext>
              </c:extLst>
            </c:dLbl>
            <c:dLbl>
              <c:idx val="6"/>
              <c:layout>
                <c:manualLayout>
                  <c:x val="0"/>
                  <c:y val="-1.760563380281689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BD-4003-B49F-045B1B2946C8}"/>
                </c:ext>
              </c:extLst>
            </c:dLbl>
            <c:dLbl>
              <c:idx val="7"/>
              <c:layout>
                <c:manualLayout>
                  <c:x val="-1.7361111111111237E-2"/>
                  <c:y val="-1.607070909536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7BD-4003-B49F-045B1B2946C8}"/>
                </c:ext>
              </c:extLst>
            </c:dLbl>
            <c:dLbl>
              <c:idx val="8"/>
              <c:layout>
                <c:manualLayout>
                  <c:x val="-3.3288751743891544E-2"/>
                  <c:y val="-1.407211961301671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BD-4003-B49F-045B1B2946C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ações_execução!$C$44:$K$44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1.5789473684210527E-2</c:v>
                </c:pt>
                <c:pt idx="3">
                  <c:v>4.9504950495049506E-3</c:v>
                </c:pt>
                <c:pt idx="4">
                  <c:v>1.3100436681222707E-2</c:v>
                </c:pt>
                <c:pt idx="5">
                  <c:v>1.8518518518518517E-2</c:v>
                </c:pt>
                <c:pt idx="6">
                  <c:v>8.4388185654008432E-3</c:v>
                </c:pt>
                <c:pt idx="7">
                  <c:v>5.1020408163265302E-3</c:v>
                </c:pt>
                <c:pt idx="8">
                  <c:v>3.787878787878788E-3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7BD-4003-B49F-045B1B2946C8}"/>
            </c:ext>
          </c:extLst>
        </c:ser>
        <c:ser>
          <c:idx val="7"/>
          <c:order val="5"/>
          <c:tx>
            <c:strRef>
              <c:f>ações_execução!$B$45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ações_execução!$C$39:$K$39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ações_execução!$C$45:$K$45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4.9504950495049506E-3</c:v>
                </c:pt>
                <c:pt idx="4">
                  <c:v>8.7336244541484712E-3</c:v>
                </c:pt>
                <c:pt idx="5">
                  <c:v>4.6296296296296294E-3</c:v>
                </c:pt>
                <c:pt idx="6">
                  <c:v>4.2194092827004216E-3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7BD-4003-B49F-045B1B2946C8}"/>
            </c:ext>
          </c:extLst>
        </c:ser>
        <c:ser>
          <c:idx val="0"/>
          <c:order val="6"/>
          <c:tx>
            <c:strRef>
              <c:f>ações_execução!$B$46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5.2013674599830542E-2"/>
                  <c:y val="-1.875331546617358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7BD-4003-B49F-045B1B2946C8}"/>
                </c:ext>
              </c:extLst>
            </c:dLbl>
            <c:dLbl>
              <c:idx val="1"/>
              <c:layout>
                <c:manualLayout>
                  <c:x val="-2.1517748295245059E-17"/>
                  <c:y val="-2.803738317757009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7BD-4003-B49F-045B1B2946C8}"/>
                </c:ext>
              </c:extLst>
            </c:dLbl>
            <c:dLbl>
              <c:idx val="2"/>
              <c:layout>
                <c:manualLayout>
                  <c:x val="-4.7635835531968748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7BD-4003-B49F-045B1B2946C8}"/>
                </c:ext>
              </c:extLst>
            </c:dLbl>
            <c:dLbl>
              <c:idx val="3"/>
              <c:layout>
                <c:manualLayout>
                  <c:x val="0"/>
                  <c:y val="-2.803738317757009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7BD-4003-B49F-045B1B2946C8}"/>
                </c:ext>
              </c:extLst>
            </c:dLbl>
            <c:dLbl>
              <c:idx val="4"/>
              <c:layout>
                <c:manualLayout>
                  <c:x val="-8.350730688935281E-3"/>
                  <c:y val="-2.03493401352999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7BD-4003-B49F-045B1B2946C8}"/>
                </c:ext>
              </c:extLst>
            </c:dLbl>
            <c:dLbl>
              <c:idx val="5"/>
              <c:layout>
                <c:manualLayout>
                  <c:x val="3.5750332878536323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7BD-4003-B49F-045B1B2946C8}"/>
                </c:ext>
              </c:extLst>
            </c:dLbl>
            <c:dLbl>
              <c:idx val="6"/>
              <c:layout>
                <c:manualLayout>
                  <c:x val="2.6166338582677164E-2"/>
                  <c:y val="-1.220943651791517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7BD-4003-B49F-045B1B2946C8}"/>
                </c:ext>
              </c:extLst>
            </c:dLbl>
            <c:dLbl>
              <c:idx val="7"/>
              <c:layout>
                <c:manualLayout>
                  <c:x val="5.9674923447069116E-2"/>
                  <c:y val="-1.025007541844583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7BD-4003-B49F-045B1B2946C8}"/>
                </c:ext>
              </c:extLst>
            </c:dLbl>
            <c:dLbl>
              <c:idx val="8"/>
              <c:layout>
                <c:manualLayout>
                  <c:x val="4.7852580631844097E-2"/>
                  <c:y val="7.036059806508355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7BD-4003-B49F-045B1B2946C8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ações_execução!$C$46:$K$46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4.3668122270742356E-3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7BD-4003-B49F-045B1B294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514953664"/>
        <c:axId val="1"/>
        <c:axId val="0"/>
      </c:bar3DChart>
      <c:catAx>
        <c:axId val="51495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4953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69"/>
          <c:w val="0.95884776493421953"/>
          <c:h val="0.15000131579858589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ações_andamento!$B$46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ações_andamento!$C$46:$K$46</c:f>
              <c:numCache>
                <c:formatCode>0%</c:formatCode>
                <c:ptCount val="9"/>
                <c:pt idx="0">
                  <c:v>0.16666666666666666</c:v>
                </c:pt>
                <c:pt idx="1">
                  <c:v>0.17948717948717949</c:v>
                </c:pt>
                <c:pt idx="2">
                  <c:v>0.10526315789473684</c:v>
                </c:pt>
                <c:pt idx="3">
                  <c:v>0.12195121951219512</c:v>
                </c:pt>
                <c:pt idx="4">
                  <c:v>6.9767441860465115E-2</c:v>
                </c:pt>
                <c:pt idx="5">
                  <c:v>1.6666666666666666E-2</c:v>
                </c:pt>
                <c:pt idx="6">
                  <c:v>2.7397260273972601E-2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39-40BF-9666-AEA56E3A72A0}"/>
            </c:ext>
          </c:extLst>
        </c:ser>
        <c:ser>
          <c:idx val="3"/>
          <c:order val="1"/>
          <c:tx>
            <c:strRef>
              <c:f>ações_andamento!$B$41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ações_andamento!$C$41:$K$41</c:f>
              <c:numCache>
                <c:formatCode>0%</c:formatCode>
                <c:ptCount val="9"/>
                <c:pt idx="0">
                  <c:v>0.16666666666666666</c:v>
                </c:pt>
                <c:pt idx="1">
                  <c:v>0.61538461538461542</c:v>
                </c:pt>
                <c:pt idx="2">
                  <c:v>0.57894736842105265</c:v>
                </c:pt>
                <c:pt idx="3">
                  <c:v>0.56097560975609762</c:v>
                </c:pt>
                <c:pt idx="4">
                  <c:v>0.79069767441860461</c:v>
                </c:pt>
                <c:pt idx="5">
                  <c:v>0.78333333333333333</c:v>
                </c:pt>
                <c:pt idx="6">
                  <c:v>0.84931506849315064</c:v>
                </c:pt>
                <c:pt idx="7">
                  <c:v>0.8</c:v>
                </c:pt>
                <c:pt idx="8">
                  <c:v>0.97101449275362317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39-40BF-9666-AEA56E3A72A0}"/>
            </c:ext>
          </c:extLst>
        </c:ser>
        <c:ser>
          <c:idx val="4"/>
          <c:order val="2"/>
          <c:tx>
            <c:strRef>
              <c:f>ações_andamento!$B$40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539-40BF-9666-AEA56E3A72A0}"/>
              </c:ext>
            </c:extLst>
          </c:dPt>
          <c:dLbls>
            <c:dLbl>
              <c:idx val="4"/>
              <c:layout>
                <c:manualLayout>
                  <c:x val="2.0898641588296763E-3"/>
                  <c:y val="1.4084507042253521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39-40BF-9666-AEA56E3A72A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ações_andamento!$C$40:$K$40</c:f>
              <c:numCache>
                <c:formatCode>0%</c:formatCode>
                <c:ptCount val="9"/>
                <c:pt idx="0">
                  <c:v>0.66666666666666663</c:v>
                </c:pt>
                <c:pt idx="1">
                  <c:v>7.6923076923076927E-2</c:v>
                </c:pt>
                <c:pt idx="2">
                  <c:v>0.18421052631578946</c:v>
                </c:pt>
                <c:pt idx="3">
                  <c:v>0.12195121951219512</c:v>
                </c:pt>
                <c:pt idx="4">
                  <c:v>4.6511627906976744E-2</c:v>
                </c:pt>
                <c:pt idx="5">
                  <c:v>0.16666666666666666</c:v>
                </c:pt>
                <c:pt idx="6">
                  <c:v>9.5890410958904104E-2</c:v>
                </c:pt>
                <c:pt idx="7">
                  <c:v>0.12857142857142856</c:v>
                </c:pt>
                <c:pt idx="8">
                  <c:v>1.4492753623188406E-2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39-40BF-9666-AEA56E3A72A0}"/>
            </c:ext>
          </c:extLst>
        </c:ser>
        <c:ser>
          <c:idx val="5"/>
          <c:order val="3"/>
          <c:tx>
            <c:strRef>
              <c:f>ações_andamento!$B$45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314524555903866E-2"/>
                  <c:y val="4.225352112676056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39-40BF-9666-AEA56E3A72A0}"/>
                </c:ext>
              </c:extLst>
            </c:dLbl>
            <c:dLbl>
              <c:idx val="1"/>
              <c:layout>
                <c:manualLayout>
                  <c:x val="4.60701907746908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39-40BF-9666-AEA56E3A72A0}"/>
                </c:ext>
              </c:extLst>
            </c:dLbl>
            <c:dLbl>
              <c:idx val="2"/>
              <c:layout>
                <c:manualLayout>
                  <c:x val="4.6079528662729248E-2"/>
                  <c:y val="-1.055408970976253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39-40BF-9666-AEA56E3A72A0}"/>
                </c:ext>
              </c:extLst>
            </c:dLbl>
            <c:dLbl>
              <c:idx val="3"/>
              <c:layout>
                <c:manualLayout>
                  <c:x val="4.6079528662729248E-2"/>
                  <c:y val="1.760870920158726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39-40BF-9666-AEA56E3A72A0}"/>
                </c:ext>
              </c:extLst>
            </c:dLbl>
            <c:dLbl>
              <c:idx val="4"/>
              <c:layout>
                <c:manualLayout>
                  <c:x val="4.7424814085739279E-2"/>
                  <c:y val="3.750447955198407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39-40BF-9666-AEA56E3A72A0}"/>
                </c:ext>
              </c:extLst>
            </c:dLbl>
            <c:dLbl>
              <c:idx val="5"/>
              <c:layout>
                <c:manualLayout>
                  <c:x val="5.4392378710663734E-2"/>
                  <c:y val="0.1161321061780206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39-40BF-9666-AEA56E3A72A0}"/>
                </c:ext>
              </c:extLst>
            </c:dLbl>
            <c:dLbl>
              <c:idx val="6"/>
              <c:layout>
                <c:manualLayout>
                  <c:x val="-6.0606060606060608E-2"/>
                  <c:y val="-4.929577464788732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39-40BF-9666-AEA56E3A72A0}"/>
                </c:ext>
              </c:extLst>
            </c:dLbl>
            <c:dLbl>
              <c:idx val="7"/>
              <c:layout>
                <c:manualLayout>
                  <c:x val="4.7852580631844097E-2"/>
                  <c:y val="7.036059806508355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39-40BF-9666-AEA56E3A72A0}"/>
                </c:ext>
              </c:extLst>
            </c:dLbl>
            <c:dLbl>
              <c:idx val="8"/>
              <c:layout>
                <c:manualLayout>
                  <c:x val="5.8255315551810204E-2"/>
                  <c:y val="0.13368513632365875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39-40BF-9666-AEA56E3A72A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ações_andamento!$C$45:$K$45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539-40BF-9666-AEA56E3A72A0}"/>
            </c:ext>
          </c:extLst>
        </c:ser>
        <c:ser>
          <c:idx val="6"/>
          <c:order val="4"/>
          <c:tx>
            <c:strRef>
              <c:f>ações_andamento!$B$42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7.4661137577238579E-2"/>
                  <c:y val="9.750554508151271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39-40BF-9666-AEA56E3A72A0}"/>
                </c:ext>
              </c:extLst>
            </c:dLbl>
            <c:dLbl>
              <c:idx val="1"/>
              <c:layout>
                <c:manualLayout>
                  <c:x val="1.5629880120784274E-2"/>
                  <c:y val="4.870245092602861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539-40BF-9666-AEA56E3A72A0}"/>
                </c:ext>
              </c:extLst>
            </c:dLbl>
            <c:dLbl>
              <c:idx val="3"/>
              <c:layout>
                <c:manualLayout>
                  <c:x val="7.7854844946889474E-3"/>
                  <c:y val="9.883276034157702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539-40BF-9666-AEA56E3A72A0}"/>
                </c:ext>
              </c:extLst>
            </c:dLbl>
            <c:dLbl>
              <c:idx val="5"/>
              <c:layout>
                <c:manualLayout>
                  <c:x val="2.9258098223615466E-2"/>
                  <c:y val="7.0422535211267607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539-40BF-9666-AEA56E3A72A0}"/>
                </c:ext>
              </c:extLst>
            </c:dLbl>
            <c:dLbl>
              <c:idx val="6"/>
              <c:layout>
                <c:manualLayout>
                  <c:x val="1.0255292902469051E-4"/>
                  <c:y val="-1.056338028169014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539-40BF-9666-AEA56E3A72A0}"/>
                </c:ext>
              </c:extLst>
            </c:dLbl>
            <c:dLbl>
              <c:idx val="8"/>
              <c:layout>
                <c:manualLayout>
                  <c:x val="0"/>
                  <c:y val="-2.110817941952506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539-40BF-9666-AEA56E3A72A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ações_andamento!$C$42:$K$42</c:f>
              <c:numCache>
                <c:formatCode>0%</c:formatCode>
                <c:ptCount val="9"/>
                <c:pt idx="0">
                  <c:v>0</c:v>
                </c:pt>
                <c:pt idx="1">
                  <c:v>0.12820512820512819</c:v>
                </c:pt>
                <c:pt idx="2">
                  <c:v>0.13157894736842105</c:v>
                </c:pt>
                <c:pt idx="3">
                  <c:v>0.14634146341463414</c:v>
                </c:pt>
                <c:pt idx="4">
                  <c:v>2.3255813953488372E-2</c:v>
                </c:pt>
                <c:pt idx="5">
                  <c:v>1.6666666666666666E-2</c:v>
                </c:pt>
                <c:pt idx="6">
                  <c:v>2.7397260273972601E-2</c:v>
                </c:pt>
                <c:pt idx="7">
                  <c:v>5.7142857142857141E-2</c:v>
                </c:pt>
                <c:pt idx="8">
                  <c:v>1.4492753623188406E-2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539-40BF-9666-AEA56E3A72A0}"/>
            </c:ext>
          </c:extLst>
        </c:ser>
        <c:ser>
          <c:idx val="7"/>
          <c:order val="5"/>
          <c:tx>
            <c:strRef>
              <c:f>ações_andamento!$B$43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5.64263322884012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539-40BF-9666-AEA56E3A72A0}"/>
                </c:ext>
              </c:extLst>
            </c:dLbl>
            <c:dLbl>
              <c:idx val="1"/>
              <c:layout>
                <c:manualLayout>
                  <c:x val="-5.6426332288401257E-2"/>
                  <c:y val="-1.40845070422535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539-40BF-9666-AEA56E3A72A0}"/>
                </c:ext>
              </c:extLst>
            </c:dLbl>
            <c:dLbl>
              <c:idx val="2"/>
              <c:layout>
                <c:manualLayout>
                  <c:x val="5.0231284742677296E-2"/>
                  <c:y val="-1.760566208907263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539-40BF-9666-AEA56E3A72A0}"/>
                </c:ext>
              </c:extLst>
            </c:dLbl>
            <c:dLbl>
              <c:idx val="3"/>
              <c:layout>
                <c:manualLayout>
                  <c:x val="-4.1797283176593526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539-40BF-9666-AEA56E3A72A0}"/>
                </c:ext>
              </c:extLst>
            </c:dLbl>
            <c:dLbl>
              <c:idx val="4"/>
              <c:layout>
                <c:manualLayout>
                  <c:x val="2.507836990595611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539-40BF-9666-AEA56E3A72A0}"/>
                </c:ext>
              </c:extLst>
            </c:dLbl>
            <c:dLbl>
              <c:idx val="5"/>
              <c:layout>
                <c:manualLayout>
                  <c:x val="0"/>
                  <c:y val="-1.4084507042253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539-40BF-9666-AEA56E3A72A0}"/>
                </c:ext>
              </c:extLst>
            </c:dLbl>
            <c:dLbl>
              <c:idx val="6"/>
              <c:layout>
                <c:manualLayout>
                  <c:x val="6.2695924764890276E-2"/>
                  <c:y val="-3.521126760563380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chemeClr val="bg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539-40BF-9666-AEA56E3A72A0}"/>
                </c:ext>
              </c:extLst>
            </c:dLbl>
            <c:dLbl>
              <c:idx val="7"/>
              <c:layout>
                <c:manualLayout>
                  <c:x val="4.369148666385765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539-40BF-9666-AEA56E3A72A0}"/>
                </c:ext>
              </c:extLst>
            </c:dLbl>
            <c:dLbl>
              <c:idx val="8"/>
              <c:layout>
                <c:manualLayout>
                  <c:x val="5.4094221583823765E-2"/>
                  <c:y val="8.091468777484608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539-40BF-9666-AEA56E3A72A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ações_andamento!$C$43:$K$43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2.3255813953488372E-2</c:v>
                </c:pt>
                <c:pt idx="5">
                  <c:v>1.6666666666666666E-2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539-40BF-9666-AEA56E3A72A0}"/>
            </c:ext>
          </c:extLst>
        </c:ser>
        <c:ser>
          <c:idx val="0"/>
          <c:order val="6"/>
          <c:tx>
            <c:strRef>
              <c:f>ações_andamento!$B$44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7.5235109717868329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539-40BF-9666-AEA56E3A72A0}"/>
                </c:ext>
              </c:extLst>
            </c:dLbl>
            <c:dLbl>
              <c:idx val="1"/>
              <c:layout>
                <c:manualLayout>
                  <c:x val="-6.4785788923719959E-2"/>
                  <c:y val="3.3872130420317177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539-40BF-9666-AEA56E3A72A0}"/>
                </c:ext>
              </c:extLst>
            </c:dLbl>
            <c:dLbl>
              <c:idx val="2"/>
              <c:layout>
                <c:manualLayout>
                  <c:x val="4.4237835025402329E-2"/>
                  <c:y val="9.2707013206462605E-3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539-40BF-9666-AEA56E3A72A0}"/>
                </c:ext>
              </c:extLst>
            </c:dLbl>
            <c:dLbl>
              <c:idx val="3"/>
              <c:layout>
                <c:manualLayout>
                  <c:x val="1.671891327063741E-2"/>
                  <c:y val="-1.6138959742708219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539-40BF-9666-AEA56E3A72A0}"/>
                </c:ext>
              </c:extLst>
            </c:dLbl>
            <c:dLbl>
              <c:idx val="4"/>
              <c:layout>
                <c:manualLayout>
                  <c:x val="0"/>
                  <c:y val="-1.3546911389597427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539-40BF-9666-AEA56E3A72A0}"/>
                </c:ext>
              </c:extLst>
            </c:dLbl>
            <c:dLbl>
              <c:idx val="5"/>
              <c:layout>
                <c:manualLayout>
                  <c:x val="5.0460800201305209E-2"/>
                  <c:y val="9.7174911183595475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539-40BF-9666-AEA56E3A72A0}"/>
                </c:ext>
              </c:extLst>
            </c:dLbl>
            <c:dLbl>
              <c:idx val="6"/>
              <c:layout>
                <c:manualLayout>
                  <c:x val="-3.019528964162824E-2"/>
                  <c:y val="-1.6026980796265904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539-40BF-9666-AEA56E3A72A0}"/>
                </c:ext>
              </c:extLst>
            </c:dLbl>
            <c:dLbl>
              <c:idx val="7"/>
              <c:layout>
                <c:manualLayout>
                  <c:x val="2.0805469839932215E-3"/>
                  <c:y val="-1.7590149516270883E-2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B539-40BF-9666-AEA56E3A72A0}"/>
                </c:ext>
              </c:extLst>
            </c:dLbl>
            <c:dLbl>
              <c:idx val="8"/>
              <c:layout>
                <c:manualLayout>
                  <c:x val="4.993312761583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539-40BF-9666-AEA56E3A72A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ações_andamento!$C$44:$K$44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4.6511627906976744E-2</c:v>
                </c:pt>
                <c:pt idx="5">
                  <c:v>0</c:v>
                </c:pt>
                <c:pt idx="6">
                  <c:v>0</c:v>
                </c:pt>
                <c:pt idx="7">
                  <c:v>1.4285714285714285E-2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B539-40BF-9666-AEA56E3A7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517404272"/>
        <c:axId val="1"/>
        <c:axId val="0"/>
      </c:bar3DChart>
      <c:catAx>
        <c:axId val="51740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74042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69"/>
          <c:w val="0.95884776493421953"/>
          <c:h val="0.15000131579858589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ações_aprovadas!$B$40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ações_aprovadas!$C$40:$K$40</c:f>
              <c:numCache>
                <c:formatCode>0%</c:formatCode>
                <c:ptCount val="9"/>
                <c:pt idx="0">
                  <c:v>0.27272727272727271</c:v>
                </c:pt>
                <c:pt idx="1">
                  <c:v>0.4336283185840708</c:v>
                </c:pt>
                <c:pt idx="2">
                  <c:v>0.5298013245033113</c:v>
                </c:pt>
                <c:pt idx="3">
                  <c:v>0.48170731707317072</c:v>
                </c:pt>
                <c:pt idx="4">
                  <c:v>0.50531914893617025</c:v>
                </c:pt>
                <c:pt idx="5">
                  <c:v>0.50289017341040465</c:v>
                </c:pt>
                <c:pt idx="6">
                  <c:v>0.4632768361581921</c:v>
                </c:pt>
                <c:pt idx="7">
                  <c:v>0.51639344262295084</c:v>
                </c:pt>
                <c:pt idx="8">
                  <c:v>0.52736318407960203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7E-4B45-BEDD-B221346EA87E}"/>
            </c:ext>
          </c:extLst>
        </c:ser>
        <c:ser>
          <c:idx val="3"/>
          <c:order val="1"/>
          <c:tx>
            <c:strRef>
              <c:f>ações_aprovadas!$B$41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ações_aprovadas!$C$41:$K$41</c:f>
              <c:numCache>
                <c:formatCode>0%</c:formatCode>
                <c:ptCount val="9"/>
                <c:pt idx="0">
                  <c:v>0.54545454545454541</c:v>
                </c:pt>
                <c:pt idx="1">
                  <c:v>0.32743362831858408</c:v>
                </c:pt>
                <c:pt idx="2">
                  <c:v>0.30463576158940397</c:v>
                </c:pt>
                <c:pt idx="3">
                  <c:v>0.31097560975609756</c:v>
                </c:pt>
                <c:pt idx="4">
                  <c:v>0.33510638297872342</c:v>
                </c:pt>
                <c:pt idx="5">
                  <c:v>0.34104046242774566</c:v>
                </c:pt>
                <c:pt idx="6">
                  <c:v>0.39548022598870058</c:v>
                </c:pt>
                <c:pt idx="7">
                  <c:v>0.36885245901639346</c:v>
                </c:pt>
                <c:pt idx="8">
                  <c:v>0.40298507462686567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7E-4B45-BEDD-B221346EA87E}"/>
            </c:ext>
          </c:extLst>
        </c:ser>
        <c:ser>
          <c:idx val="4"/>
          <c:order val="2"/>
          <c:tx>
            <c:strRef>
              <c:f>ações_aprovadas!$B$42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E7E-4B45-BEDD-B221346EA87E}"/>
              </c:ext>
            </c:extLst>
          </c:dPt>
          <c:dLbls>
            <c:dLbl>
              <c:idx val="4"/>
              <c:layout>
                <c:manualLayout>
                  <c:x val="2.0898641588296763E-3"/>
                  <c:y val="1.408450704225352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7E-4B45-BEDD-B221346EA87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ações_aprovadas!$C$42:$K$42</c:f>
              <c:numCache>
                <c:formatCode>0%</c:formatCode>
                <c:ptCount val="9"/>
                <c:pt idx="0">
                  <c:v>9.0909090909090912E-2</c:v>
                </c:pt>
                <c:pt idx="1">
                  <c:v>0.17699115044247787</c:v>
                </c:pt>
                <c:pt idx="2">
                  <c:v>0.11920529801324503</c:v>
                </c:pt>
                <c:pt idx="3">
                  <c:v>0.12195121951219512</c:v>
                </c:pt>
                <c:pt idx="4">
                  <c:v>0.1276595744680851</c:v>
                </c:pt>
                <c:pt idx="5">
                  <c:v>9.2485549132947972E-2</c:v>
                </c:pt>
                <c:pt idx="6">
                  <c:v>7.909604519774012E-2</c:v>
                </c:pt>
                <c:pt idx="7">
                  <c:v>0.10655737704918032</c:v>
                </c:pt>
                <c:pt idx="8">
                  <c:v>6.965174129353234E-2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7E-4B45-BEDD-B221346EA87E}"/>
            </c:ext>
          </c:extLst>
        </c:ser>
        <c:ser>
          <c:idx val="0"/>
          <c:order val="3"/>
          <c:tx>
            <c:strRef>
              <c:f>ações_aprovadas!$B$46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3398781553051326E-3"/>
                  <c:y val="-1.190866972762969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7E-4B45-BEDD-B221346EA87E}"/>
                </c:ext>
              </c:extLst>
            </c:dLbl>
            <c:dLbl>
              <c:idx val="1"/>
              <c:layout>
                <c:manualLayout>
                  <c:x val="-2.3693662227948194E-3"/>
                  <c:y val="-4.826072202716081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7E-4B45-BEDD-B221346EA87E}"/>
                </c:ext>
              </c:extLst>
            </c:dLbl>
            <c:dLbl>
              <c:idx val="2"/>
              <c:layout>
                <c:manualLayout>
                  <c:x val="3.3793197725284274E-2"/>
                  <c:y val="-5.4559424673676065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7E-4B45-BEDD-B221346EA87E}"/>
                </c:ext>
              </c:extLst>
            </c:dLbl>
            <c:dLbl>
              <c:idx val="3"/>
              <c:layout>
                <c:manualLayout>
                  <c:x val="1.6718915153655766E-2"/>
                  <c:y val="8.4873163941578626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7E-4B45-BEDD-B221346EA87E}"/>
                </c:ext>
              </c:extLst>
            </c:dLbl>
            <c:dLbl>
              <c:idx val="4"/>
              <c:layout>
                <c:manualLayout>
                  <c:x val="2.9127657775905102E-2"/>
                  <c:y val="-1.7064938122840184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7E-4B45-BEDD-B221346EA87E}"/>
                </c:ext>
              </c:extLst>
            </c:dLbl>
            <c:dLbl>
              <c:idx val="5"/>
              <c:layout>
                <c:manualLayout>
                  <c:x val="0.1066355687691222"/>
                  <c:y val="5.7061336989868349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7E-4B45-BEDD-B221346EA87E}"/>
                </c:ext>
              </c:extLst>
            </c:dLbl>
            <c:dLbl>
              <c:idx val="6"/>
              <c:layout>
                <c:manualLayout>
                  <c:x val="-0.10301443408139099"/>
                  <c:y val="-1.954861183249191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7E-4B45-BEDD-B221346EA87E}"/>
                </c:ext>
              </c:extLst>
            </c:dLbl>
            <c:dLbl>
              <c:idx val="7"/>
              <c:layout>
                <c:manualLayout>
                  <c:x val="5.2013674599830542E-2"/>
                  <c:y val="3.5180299032541778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E7E-4B45-BEDD-B221346EA87E}"/>
                </c:ext>
              </c:extLst>
            </c:dLbl>
            <c:dLbl>
              <c:idx val="8"/>
              <c:layout>
                <c:manualLayout>
                  <c:x val="5.8255315551810204E-2"/>
                  <c:y val="7.387862796833773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7E-4B45-BEDD-B221346EA87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ações_aprovadas!$C$46:$K$46</c:f>
              <c:numCache>
                <c:formatCode>0%</c:formatCode>
                <c:ptCount val="9"/>
                <c:pt idx="0">
                  <c:v>9.0909090909090912E-2</c:v>
                </c:pt>
                <c:pt idx="1">
                  <c:v>6.1946902654867256E-2</c:v>
                </c:pt>
                <c:pt idx="2">
                  <c:v>2.6490066225165563E-2</c:v>
                </c:pt>
                <c:pt idx="3">
                  <c:v>7.3170731707317069E-2</c:v>
                </c:pt>
                <c:pt idx="4">
                  <c:v>1.0638297872340425E-2</c:v>
                </c:pt>
                <c:pt idx="5">
                  <c:v>5.2023121387283239E-2</c:v>
                </c:pt>
                <c:pt idx="6">
                  <c:v>5.0847457627118647E-2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E7E-4B45-BEDD-B221346EA87E}"/>
            </c:ext>
          </c:extLst>
        </c:ser>
        <c:ser>
          <c:idx val="5"/>
          <c:order val="4"/>
          <c:tx>
            <c:strRef>
              <c:f>ações_aprovadas!$B$43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6174768567816988E-2"/>
                  <c:y val="-3.5180299032541778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E7E-4B45-BEDD-B221346EA87E}"/>
                </c:ext>
              </c:extLst>
            </c:dLbl>
            <c:dLbl>
              <c:idx val="1"/>
              <c:layout>
                <c:manualLayout>
                  <c:x val="-2.0805469839932218E-2"/>
                  <c:y val="-1.759014951627088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E7E-4B45-BEDD-B221346EA87E}"/>
                </c:ext>
              </c:extLst>
            </c:dLbl>
            <c:dLbl>
              <c:idx val="2"/>
              <c:layout>
                <c:manualLayout>
                  <c:x val="-6.9444444444444441E-3"/>
                  <c:y val="-2.2498992733508669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00" b="0" i="0" u="none" strike="noStrike" baseline="0">
                      <a:solidFill>
                        <a:schemeClr val="tx1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D6-4FD4-B4E4-2FA92438F303}"/>
                </c:ext>
              </c:extLst>
            </c:dLbl>
            <c:dLbl>
              <c:idx val="3"/>
              <c:layout>
                <c:manualLayout>
                  <c:x val="4.8611111111111112E-2"/>
                  <c:y val="-2.2498992733508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D6-4FD4-B4E4-2FA92438F303}"/>
                </c:ext>
              </c:extLst>
            </c:dLbl>
            <c:dLbl>
              <c:idx val="4"/>
              <c:layout>
                <c:manualLayout>
                  <c:x val="-4.7852580631844097E-2"/>
                  <c:y val="-2.814423922603342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E7E-4B45-BEDD-B221346EA87E}"/>
                </c:ext>
              </c:extLst>
            </c:dLbl>
            <c:dLbl>
              <c:idx val="5"/>
              <c:layout>
                <c:manualLayout>
                  <c:x val="-2.0807108065903864E-3"/>
                  <c:y val="-1.055436671999113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E7E-4B45-BEDD-B221346EA87E}"/>
                </c:ext>
              </c:extLst>
            </c:dLbl>
            <c:dLbl>
              <c:idx val="6"/>
              <c:layout>
                <c:manualLayout>
                  <c:x val="0"/>
                  <c:y val="-2.110817941952506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E7E-4B45-BEDD-B221346EA87E}"/>
                </c:ext>
              </c:extLst>
            </c:dLbl>
            <c:dLbl>
              <c:idx val="7"/>
              <c:layout>
                <c:manualLayout>
                  <c:x val="4.785258063184409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E7E-4B45-BEDD-B221346EA87E}"/>
                </c:ext>
              </c:extLst>
            </c:dLbl>
            <c:dLbl>
              <c:idx val="8"/>
              <c:layout>
                <c:manualLayout>
                  <c:x val="4.9933127615837319E-2"/>
                  <c:y val="1.4072119613016706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E7E-4B45-BEDD-B221346EA87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ações_aprovadas!$C$43:$K$43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1.9867549668874173E-2</c:v>
                </c:pt>
                <c:pt idx="3">
                  <c:v>6.0975609756097563E-3</c:v>
                </c:pt>
                <c:pt idx="4">
                  <c:v>1.0638297872340425E-2</c:v>
                </c:pt>
                <c:pt idx="5">
                  <c:v>1.1560693641618497E-2</c:v>
                </c:pt>
                <c:pt idx="6">
                  <c:v>1.1299435028248588E-2</c:v>
                </c:pt>
                <c:pt idx="7">
                  <c:v>8.1967213114754103E-3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E7E-4B45-BEDD-B221346EA87E}"/>
            </c:ext>
          </c:extLst>
        </c:ser>
        <c:ser>
          <c:idx val="6"/>
          <c:order val="5"/>
          <c:tx>
            <c:strRef>
              <c:f>ações_aprovadas!$B$44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7.4661137577238579E-2"/>
                  <c:y val="9.750554508151271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E7E-4B45-BEDD-B221346EA87E}"/>
                </c:ext>
              </c:extLst>
            </c:dLbl>
            <c:dLbl>
              <c:idx val="1"/>
              <c:layout>
                <c:manualLayout>
                  <c:x val="-6.9672592402073005E-2"/>
                  <c:y val="-9.2142619496506598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E7E-4B45-BEDD-B221346EA87E}"/>
                </c:ext>
              </c:extLst>
            </c:dLbl>
            <c:dLbl>
              <c:idx val="2"/>
              <c:layout>
                <c:manualLayout>
                  <c:x val="3.5369292933595343E-2"/>
                  <c:y val="-1.408450704225352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E7E-4B45-BEDD-B221346EA87E}"/>
                </c:ext>
              </c:extLst>
            </c:dLbl>
            <c:dLbl>
              <c:idx val="3"/>
              <c:layout>
                <c:manualLayout>
                  <c:x val="-6.29530923481086E-2"/>
                  <c:y val="-1.826106828994660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E7E-4B45-BEDD-B221346EA87E}"/>
                </c:ext>
              </c:extLst>
            </c:dLbl>
            <c:dLbl>
              <c:idx val="4"/>
              <c:layout>
                <c:manualLayout>
                  <c:x val="-8.3221879359728097E-3"/>
                  <c:y val="3.5180299032541778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E7E-4B45-BEDD-B221346EA87E}"/>
                </c:ext>
              </c:extLst>
            </c:dLbl>
            <c:dLbl>
              <c:idx val="5"/>
              <c:layout>
                <c:manualLayout>
                  <c:x val="5.6305007532563019E-2"/>
                  <c:y val="-1.758405529124162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E7E-4B45-BEDD-B221346EA87E}"/>
                </c:ext>
              </c:extLst>
            </c:dLbl>
            <c:dLbl>
              <c:idx val="6"/>
              <c:layout>
                <c:manualLayout>
                  <c:x val="4.7955133577669277E-2"/>
                  <c:y val="6.3324538258575203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E7E-4B45-BEDD-B221346EA87E}"/>
                </c:ext>
              </c:extLst>
            </c:dLbl>
            <c:dLbl>
              <c:idx val="7"/>
              <c:layout>
                <c:manualLayout>
                  <c:x val="6.4496956503789865E-2"/>
                  <c:y val="1.055408970976252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E7E-4B45-BEDD-B221346EA87E}"/>
                </c:ext>
              </c:extLst>
            </c:dLbl>
            <c:dLbl>
              <c:idx val="8"/>
              <c:layout>
                <c:manualLayout>
                  <c:x val="5.4094221583823765E-2"/>
                  <c:y val="5.277044854881266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E7E-4B45-BEDD-B221346EA87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ações_aprovadas!$C$44:$K$44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6.0975609756097563E-3</c:v>
                </c:pt>
                <c:pt idx="4">
                  <c:v>5.3191489361702126E-3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0E7E-4B45-BEDD-B221346EA87E}"/>
            </c:ext>
          </c:extLst>
        </c:ser>
        <c:ser>
          <c:idx val="7"/>
          <c:order val="6"/>
          <c:tx>
            <c:strRef>
              <c:f>ações_aprovadas!$B$45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8507110883652534E-2"/>
                  <c:y val="5.628847845206684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E7E-4B45-BEDD-B221346EA87E}"/>
                </c:ext>
              </c:extLst>
            </c:dLbl>
            <c:dLbl>
              <c:idx val="1"/>
              <c:layout>
                <c:manualLayout>
                  <c:x val="-1.897655436518416E-2"/>
                  <c:y val="-1.7602614976558011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E7E-4B45-BEDD-B221346EA87E}"/>
                </c:ext>
              </c:extLst>
            </c:dLbl>
            <c:dLbl>
              <c:idx val="2"/>
              <c:layout>
                <c:manualLayout>
                  <c:x val="-6.4985236220472448E-2"/>
                  <c:y val="-1.7142764587142218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E7E-4B45-BEDD-B221346EA87E}"/>
                </c:ext>
              </c:extLst>
            </c:dLbl>
            <c:dLbl>
              <c:idx val="3"/>
              <c:layout>
                <c:manualLayout>
                  <c:x val="-7.2837820215839552E-2"/>
                  <c:y val="-1.7590149516270887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E7E-4B45-BEDD-B221346EA87E}"/>
                </c:ext>
              </c:extLst>
            </c:dLbl>
            <c:dLbl>
              <c:idx val="4"/>
              <c:layout>
                <c:manualLayout>
                  <c:x val="4.1722830513728007E-2"/>
                  <c:y val="8.091468777484608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E7E-4B45-BEDD-B221346EA87E}"/>
                </c:ext>
              </c:extLst>
            </c:dLbl>
            <c:dLbl>
              <c:idx val="5"/>
              <c:layout>
                <c:manualLayout>
                  <c:x val="-6.9318952318460192E-2"/>
                  <c:y val="1.4664332237994295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79166666666659E-2"/>
                      <c:h val="4.90318599909700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5-0E7E-4B45-BEDD-B221346EA87E}"/>
                </c:ext>
              </c:extLst>
            </c:dLbl>
            <c:dLbl>
              <c:idx val="6"/>
              <c:layout>
                <c:manualLayout>
                  <c:x val="6.2695924764890276E-2"/>
                  <c:y val="-3.5211267605633804E-3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E7E-4B45-BEDD-B221346EA87E}"/>
                </c:ext>
              </c:extLst>
            </c:dLbl>
            <c:dLbl>
              <c:idx val="7"/>
              <c:layout>
                <c:manualLayout>
                  <c:x val="5.409422158382376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0E7E-4B45-BEDD-B221346EA87E}"/>
                </c:ext>
              </c:extLst>
            </c:dLbl>
            <c:dLbl>
              <c:idx val="8"/>
              <c:layout>
                <c:manualLayout>
                  <c:x val="4.9933127615837319E-2"/>
                  <c:y val="4.5734388742304309E-2"/>
                </c:manualLayout>
              </c:layout>
              <c:spPr/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FFFFFF"/>
                      </a:solidFill>
                      <a:latin typeface="Century Gothic"/>
                      <a:ea typeface="Century Gothic"/>
                      <a:cs typeface="Century Gothic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0E7E-4B45-BEDD-B221346EA87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ações_aprovadas!$C$39:$K$39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ações_aprovadas!$C$45:$K$45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5.3191489361702126E-3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0E7E-4B45-BEDD-B221346EA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518669448"/>
        <c:axId val="1"/>
        <c:axId val="0"/>
      </c:bar3DChart>
      <c:catAx>
        <c:axId val="51866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18669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887194509657269"/>
          <c:w val="0.95884776493421953"/>
          <c:h val="0.15000131579858589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bar"/>
        <c:grouping val="stacked"/>
        <c:varyColors val="0"/>
        <c:ser>
          <c:idx val="2"/>
          <c:order val="0"/>
          <c:tx>
            <c:strRef>
              <c:f>ações_execução!$B$25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ações_execução!$C$24:$K$24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ações_execução!$C$25:$K$25</c:f>
              <c:numCache>
                <c:formatCode>General</c:formatCode>
                <c:ptCount val="9"/>
                <c:pt idx="0">
                  <c:v>3</c:v>
                </c:pt>
                <c:pt idx="1">
                  <c:v>50</c:v>
                </c:pt>
                <c:pt idx="2">
                  <c:v>104</c:v>
                </c:pt>
                <c:pt idx="3">
                  <c:v>101</c:v>
                </c:pt>
                <c:pt idx="4">
                  <c:v>118</c:v>
                </c:pt>
                <c:pt idx="5">
                  <c:v>121</c:v>
                </c:pt>
                <c:pt idx="6">
                  <c:v>129</c:v>
                </c:pt>
                <c:pt idx="7">
                  <c:v>126</c:v>
                </c:pt>
                <c:pt idx="8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D-46ED-964C-43AFAD138B12}"/>
            </c:ext>
          </c:extLst>
        </c:ser>
        <c:ser>
          <c:idx val="3"/>
          <c:order val="1"/>
          <c:tx>
            <c:strRef>
              <c:f>ações_execução!$B$26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ações_execução!$C$24:$K$24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ações_execução!$C$26:$K$26</c:f>
              <c:numCache>
                <c:formatCode>General</c:formatCode>
                <c:ptCount val="9"/>
                <c:pt idx="0">
                  <c:v>6</c:v>
                </c:pt>
                <c:pt idx="1">
                  <c:v>41</c:v>
                </c:pt>
                <c:pt idx="2">
                  <c:v>49</c:v>
                </c:pt>
                <c:pt idx="3">
                  <c:v>58</c:v>
                </c:pt>
                <c:pt idx="4">
                  <c:v>68</c:v>
                </c:pt>
                <c:pt idx="5">
                  <c:v>61</c:v>
                </c:pt>
                <c:pt idx="6">
                  <c:v>80</c:v>
                </c:pt>
                <c:pt idx="7">
                  <c:v>52</c:v>
                </c:pt>
                <c:pt idx="8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CD-46ED-964C-43AFAD138B12}"/>
            </c:ext>
          </c:extLst>
        </c:ser>
        <c:ser>
          <c:idx val="4"/>
          <c:order val="2"/>
          <c:tx>
            <c:strRef>
              <c:f>ações_execução!$B$27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1CD-46ED-964C-43AFAD138B12}"/>
              </c:ext>
            </c:extLst>
          </c:dPt>
          <c:cat>
            <c:numRef>
              <c:f>ações_execução!$C$24:$K$24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ações_execução!$C$27:$K$27</c:f>
              <c:numCache>
                <c:formatCode>General</c:formatCode>
                <c:ptCount val="9"/>
                <c:pt idx="0">
                  <c:v>1</c:v>
                </c:pt>
                <c:pt idx="1">
                  <c:v>20</c:v>
                </c:pt>
                <c:pt idx="2">
                  <c:v>23</c:v>
                </c:pt>
                <c:pt idx="3">
                  <c:v>25</c:v>
                </c:pt>
                <c:pt idx="4">
                  <c:v>30</c:v>
                </c:pt>
                <c:pt idx="5">
                  <c:v>17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CD-46ED-964C-43AFAD138B12}"/>
            </c:ext>
          </c:extLst>
        </c:ser>
        <c:ser>
          <c:idx val="5"/>
          <c:order val="3"/>
          <c:tx>
            <c:strRef>
              <c:f>ações_execução!$B$28</c:f>
              <c:strCache>
                <c:ptCount val="1"/>
                <c:pt idx="0">
                  <c:v>Programa</c:v>
                </c:pt>
              </c:strCache>
            </c:strRef>
          </c:tx>
          <c:invertIfNegative val="0"/>
          <c:cat>
            <c:numRef>
              <c:f>ações_execução!$C$24:$K$24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ações_execução!$C$28:$K$28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16</c:v>
                </c:pt>
                <c:pt idx="4">
                  <c:v>7</c:v>
                </c:pt>
                <c:pt idx="5">
                  <c:v>12</c:v>
                </c:pt>
                <c:pt idx="6">
                  <c:v>10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CD-46ED-964C-43AFAD138B12}"/>
            </c:ext>
          </c:extLst>
        </c:ser>
        <c:ser>
          <c:idx val="6"/>
          <c:order val="4"/>
          <c:tx>
            <c:strRef>
              <c:f>ações_execução!$B$29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ações_execução!$C$24:$K$24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ações_execução!$C$29:$K$29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CD-46ED-964C-43AFAD138B12}"/>
            </c:ext>
          </c:extLst>
        </c:ser>
        <c:ser>
          <c:idx val="7"/>
          <c:order val="5"/>
          <c:tx>
            <c:strRef>
              <c:f>ações_execução!$B$30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ações_execução!$C$24:$K$24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ações_execução!$C$30:$K$30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CD-46ED-964C-43AFAD138B12}"/>
            </c:ext>
          </c:extLst>
        </c:ser>
        <c:ser>
          <c:idx val="0"/>
          <c:order val="6"/>
          <c:tx>
            <c:strRef>
              <c:f>ações_execução!$B$31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ações_execução!$C$24:$K$24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ações_execução!$C$31:$K$31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CD-46ED-964C-43AFAD138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gapDepth val="95"/>
        <c:shape val="cylinder"/>
        <c:axId val="514956944"/>
        <c:axId val="1"/>
        <c:axId val="0"/>
      </c:bar3DChart>
      <c:catAx>
        <c:axId val="514956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4956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pt-BR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832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087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116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768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023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613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805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392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20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8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646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054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3824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670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5117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63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668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864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410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674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442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02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17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09/05/2018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unidade geral em 2016.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unidade geral em 2016.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2E4E6A0F-22F7-4E2C-B32D-4517945BA1A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259900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>
            <a:extLst>
              <a:ext uri="{FF2B5EF4-FFF2-40B4-BE49-F238E27FC236}">
                <a16:creationId xmlns:a16="http://schemas.microsoft.com/office/drawing/2014/main" id="{D8DA6826-A242-4FFC-8FB3-78948F11BF9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0941727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53F4657E-ED48-4621-B473-D98D24E2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6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unidade geral em 2016.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aprovadas por unidade geral em 2016.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DFBB1937-EA16-4C25-AC0E-1EFC20F71A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8269589"/>
              </p:ext>
            </p:extLst>
          </p:nvPr>
        </p:nvGraphicFramePr>
        <p:xfrm>
          <a:off x="457200" y="2276871"/>
          <a:ext cx="3657600" cy="384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149108FB-112E-426D-8208-D56771C2238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4611312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534C8278-2AD3-4DCA-B933-209DE0E1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2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unidade de origem em 2016.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unidade de origem em 2016.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DD4B340B-ABD4-4563-9A77-FC3EDAD96D2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422442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9E055AE9-C4B9-4B48-9BA0-3C1F6DEC4C2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7961086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AB8922D2-A95A-455F-90E0-A14FA94F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7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unidade de origem em 2016.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aprovadas por unidade de origem em 2016.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1FFB2F30-B0DD-4D27-8CDE-675F9EDDF8E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693576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9E38DF9-0195-4E57-AAAB-D3FE5F5597C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6881752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5BFD0052-FF30-4928-96BC-22E86E63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5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comunidade interna.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2127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comunidade interna.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228F3EC2-7610-48E7-B633-2D68AD90F5E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459797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4FD1F41B-A5E8-4B6B-9C2C-DEEDE4E8A74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6999749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1CE1269E-B556-46AC-BF29-95DC7927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24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comunidade interna.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aprovadas por comunidade interna.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D86731F6-A48B-4999-8070-5F93CB8D3CD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266743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35BEBD46-EBE5-41BF-9586-5D8E5D35B46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5611721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B53CFE4E-7FE0-41C4-8402-56094C2C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9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comunidade interna em 2016.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comunidade interna em 2016.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F3616458-2AA3-4D8B-916E-0DBC6A2CCB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297436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4DA13938-7709-4D7F-821B-9F126139ED3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1556404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976056A7-995D-4DCE-9ACB-6EB3B6DA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16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Ações de Extensão e Cultura em andamento por comunidade interna em 2016.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Ações de Extensão e Cultura aprovadas por comunidade interna em 2016.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45C46CE7-5C9F-4D54-9519-0445C88C2BD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5F443ECB-B38C-4114-B73C-955E63DE451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8020582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772B5D1A-CD32-4345-B42A-370ACB05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12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área temática.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área temática.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4B97DC83-A378-4F0C-A1C9-6BF359A4EB2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90388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4EBF7488-9280-448D-B72C-137952EBDD1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4468288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ítulo 4">
            <a:extLst>
              <a:ext uri="{FF2B5EF4-FFF2-40B4-BE49-F238E27FC236}">
                <a16:creationId xmlns:a16="http://schemas.microsoft.com/office/drawing/2014/main" id="{4B0259D3-4A3B-4D06-9FCE-F29F7ECAF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08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área temática.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aprovadas por área temática.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FAA03B5E-3A7B-498A-9CBD-E4D7D5FEC29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129681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EE951EC8-54D3-46A7-8E4B-5ECFBE27B10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82013017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ítulo 4">
            <a:extLst>
              <a:ext uri="{FF2B5EF4-FFF2-40B4-BE49-F238E27FC236}">
                <a16:creationId xmlns:a16="http://schemas.microsoft.com/office/drawing/2014/main" id="{B1C3997B-4B64-4781-854E-8F458093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4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em execução por  ano.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concluídas por  ano (com e sem relatório).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88590" y="6161895"/>
            <a:ext cx="755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Nas ações de extensão e cultura em execução estão contempladas as ações concluídas e as ações em andamento. Na contabilização das ações de extensão e cultura estão inclusos os programas e projetos do PROEXT. Informações atualizadas em 21/01/2016.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7D872FFA-4B8B-4CFB-8B7C-4FE02F457E5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C0C86488-AE70-4F18-8DEC-0DFCB5DDCBB6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8D7D6500-ADDD-4FEC-8861-3CF77D4E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3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área de conhecimento do CNPQ.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área de conhecimento do CNPQ.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CF293742-9B07-431A-9FF2-B35F352FD3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704686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103CCE6-52CC-4E9A-924F-39422CE3813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131490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ítulo 4">
            <a:extLst>
              <a:ext uri="{FF2B5EF4-FFF2-40B4-BE49-F238E27FC236}">
                <a16:creationId xmlns:a16="http://schemas.microsoft.com/office/drawing/2014/main" id="{7A3BF995-02A9-468D-A8BF-5287E717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06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área de conhecimento do CNPQ.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aprovadas por área de conhecimento do CNPQ.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39BF88D-0B22-4B80-BFCD-50693BBFF8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030942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FA0F7671-F5E1-463D-AC52-DFEE9AAAAA4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0322697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ítulo 4">
            <a:extLst>
              <a:ext uri="{FF2B5EF4-FFF2-40B4-BE49-F238E27FC236}">
                <a16:creationId xmlns:a16="http://schemas.microsoft.com/office/drawing/2014/main" id="{BE37C45F-4242-400E-9FD2-9DF0B0DC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35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das Ações de Extensão e Cultura concluídas com relatório e sem relatório final.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Histórico das Ações de Extensão e Cultura concluídas com relatório e sem relatório final.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515B8F5F-CDE0-4259-AAF6-248B3BFE407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73103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C8F327D9-6BB5-4DCB-9EFD-30D893B25F4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7626371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ítulo 4">
            <a:extLst>
              <a:ext uri="{FF2B5EF4-FFF2-40B4-BE49-F238E27FC236}">
                <a16:creationId xmlns:a16="http://schemas.microsoft.com/office/drawing/2014/main" id="{A99B210A-F7E1-4D92-857C-85792A79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49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Total de bolsas ofertadas pela PROEX.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bolsas ofertadas pela PROEX.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1560" y="5982379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*Para o cálculo do total de bolsas ofertas por ano considerou-se o somatória de bolsas com vigência de períodos diferentes.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 **De 2006 a 2010 os coordenadores de Projetos PROEXT relacionavam-se diretamente com a COOF, portanto, não temos dados registrados. Em 2016 foram ofertadas 19 bolsas com vigência de 24 meses e 5 bolsas com vigência 12 meses, considerando que as bolsas com vigência de 24 meses iniciaram em 2015.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 ***As Bolsas Cultura se iniciaram em 2012.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54ED20DE-DE36-47B7-AEA5-E4FBEDB8652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326321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C3E87D09-2BFF-4F42-BB57-7E6AD1821BC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12052312"/>
              </p:ext>
            </p:extLst>
          </p:nvPr>
        </p:nvGraphicFramePr>
        <p:xfrm>
          <a:off x="4419600" y="2636912"/>
          <a:ext cx="36576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ítulo 4">
            <a:extLst>
              <a:ext uri="{FF2B5EF4-FFF2-40B4-BE49-F238E27FC236}">
                <a16:creationId xmlns:a16="http://schemas.microsoft.com/office/drawing/2014/main" id="{10385504-6862-4681-9DF4-DAE6006E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70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7427909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Recursos Previsto da UFGD para Ações de Extensão e Cultura por ano.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42421" y="6316342"/>
            <a:ext cx="24481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A2200158-8B01-4015-971B-5A3E13785D2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6099775"/>
              </p:ext>
            </p:extLst>
          </p:nvPr>
        </p:nvGraphicFramePr>
        <p:xfrm>
          <a:off x="457200" y="2174874"/>
          <a:ext cx="7427908" cy="399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594F1CF8-9765-4FDA-8F16-2DC23BEA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11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971600" y="1535113"/>
            <a:ext cx="6816912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Oficinas Realizadas pela Cultura – PROEX.</a:t>
            </a:r>
          </a:p>
          <a:p>
            <a:endParaRPr lang="pt-BR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971600" y="595496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Considerou-se como critério na consolidação das informações as Oficinas realizadas pela Coordenadoria de Cultura - COC/PROEX/UFGD, tendo como suporte o constante acompanhamento de bolsistas especializados na área temática de cada oficina.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BEA79B5-DFF2-4215-9F25-2C61A264A5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1673683"/>
              </p:ext>
            </p:extLst>
          </p:nvPr>
        </p:nvGraphicFramePr>
        <p:xfrm>
          <a:off x="971600" y="2174875"/>
          <a:ext cx="6816912" cy="363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6D952039-E08A-4DBA-96A8-34F23317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9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em andamento por  ano.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aprovadas por  ano.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83568" y="6185028"/>
            <a:ext cx="74406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  <a:p>
            <a:r>
              <a:rPr lang="pt-BR" sz="800" dirty="0">
                <a:latin typeface="Century Gothic" panose="020B0502020202020204" pitchFamily="34" charset="0"/>
              </a:rPr>
              <a:t>Notas: Ações de extensão e cultura aprovadas foram contabilizadas pela data de início da execução prevista.  Na contabilização das ações de extensão e cultura estão inclusos os programas e projetos do PROEXT. Informações atualizadas em 21/01/2016.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62BC943C-7AB9-4B6D-869E-1B75BA274D7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59287802-1D70-4C0D-9C06-0F5FC0252562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D867954A-3991-4B1C-96D0-069F9BE36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2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execução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concluídas por ano e modalidade.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55D47D56-5C6A-4A1B-9CE3-8A612102D0B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2865807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4B6F0937-7D20-4525-9069-D2A7F580E7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36105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94E950E3-C1A4-45A8-A9AF-F58C64EDC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1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andamento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Ações de Extensão e Cultura em aprovadas por ano e modalidade.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8D822D4E-EF79-4873-A249-653A20A5DC5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176055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CDA6BE7D-7AA0-436C-8AD7-B09F702EC03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58214307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ítulo 4">
            <a:extLst>
              <a:ext uri="{FF2B5EF4-FFF2-40B4-BE49-F238E27FC236}">
                <a16:creationId xmlns:a16="http://schemas.microsoft.com/office/drawing/2014/main" id="{A9307B0A-7E96-4FCA-B3D8-30A83489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7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em execução por ano e modalidade.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concluídas por ano e modalidade.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45130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F369269F-C8D4-418E-B569-332B75E0B2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345708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622E1BD4-85C3-4E8B-B8B3-DFBEA79CC81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073523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BE87F6FF-0031-4399-A6B1-BF8074BF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1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em andamento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aprovadas por ano e modalidade.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192359D6-B0D4-45C6-A349-627E75C41EF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843456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141DE7C0-A19D-488D-BF7B-AEF4FCCA4FB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7511478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F6C165C1-6FFB-4988-B136-4935DE2A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4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em execução por unidade geral em 2016.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concluídas por unidade geral em 2016.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28" name="Espaço Reservado para Conteúdo 27">
            <a:extLst>
              <a:ext uri="{FF2B5EF4-FFF2-40B4-BE49-F238E27FC236}">
                <a16:creationId xmlns:a16="http://schemas.microsoft.com/office/drawing/2014/main" id="{820F9CE8-12B2-42A5-B7FE-1AF4392B2A6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798272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Espaço Reservado para Conteúdo 28">
            <a:extLst>
              <a:ext uri="{FF2B5EF4-FFF2-40B4-BE49-F238E27FC236}">
                <a16:creationId xmlns:a16="http://schemas.microsoft.com/office/drawing/2014/main" id="{5B653AAC-AB11-4CFA-BE52-8184648E0E4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4754196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9B8940FB-2105-4365-962F-7C8DA7AD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3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em andamento por unidade geral em 2016.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2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Qtd</a:t>
            </a: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de Ações de Extensão e Cultura aprovadas por unidade geral em 2016.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634976" y="6309320"/>
            <a:ext cx="3101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SIGPROJ/PROEX. Org.: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77D65DF5-FB04-405F-8A4E-FBB23276C66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795953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Espaço Reservado para Conteúdo 15">
            <a:extLst>
              <a:ext uri="{FF2B5EF4-FFF2-40B4-BE49-F238E27FC236}">
                <a16:creationId xmlns:a16="http://schemas.microsoft.com/office/drawing/2014/main" id="{CE7453F4-AD46-4BFE-803B-CF5552F46A0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1301665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7A4E70AE-78C9-413F-92E6-7F95B703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PROEX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39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3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8818</TotalTime>
  <Words>1451</Words>
  <Application>Microsoft Office PowerPoint</Application>
  <PresentationFormat>Apresentação na tela (4:3)</PresentationFormat>
  <Paragraphs>342</Paragraphs>
  <Slides>25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Agency FB</vt:lpstr>
      <vt:lpstr>Arial</vt:lpstr>
      <vt:lpstr>Calibri</vt:lpstr>
      <vt:lpstr>Cambria</vt:lpstr>
      <vt:lpstr>Century Gothic</vt:lpstr>
      <vt:lpstr>Tw Cen MT</vt:lpstr>
      <vt:lpstr>Adjacência</vt:lpstr>
      <vt:lpstr>Indicadores da    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 Ramos Langa</cp:lastModifiedBy>
  <cp:revision>788</cp:revision>
  <cp:lastPrinted>2013-09-26T11:36:08Z</cp:lastPrinted>
  <dcterms:created xsi:type="dcterms:W3CDTF">2013-09-24T13:35:27Z</dcterms:created>
  <dcterms:modified xsi:type="dcterms:W3CDTF">2018-05-09T18:24:22Z</dcterms:modified>
</cp:coreProperties>
</file>